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6" r:id="rId5"/>
    <p:sldMasterId id="2147483666" r:id="rId6"/>
    <p:sldMasterId id="2147483670" r:id="rId7"/>
  </p:sldMasterIdLst>
  <p:sldIdLst>
    <p:sldId id="256" r:id="rId8"/>
    <p:sldId id="257" r:id="rId9"/>
    <p:sldId id="258" r:id="rId10"/>
    <p:sldId id="268" r:id="rId11"/>
    <p:sldId id="259" r:id="rId12"/>
    <p:sldId id="260" r:id="rId13"/>
    <p:sldId id="261" r:id="rId14"/>
    <p:sldId id="262" r:id="rId15"/>
    <p:sldId id="263" r:id="rId16"/>
    <p:sldId id="264" r:id="rId17"/>
    <p:sldId id="265" r:id="rId18"/>
    <p:sldId id="269" r:id="rId19"/>
    <p:sldId id="271" r:id="rId20"/>
    <p:sldId id="266" r:id="rId21"/>
    <p:sldId id="267" r:id="rId22"/>
    <p:sldId id="274" r:id="rId23"/>
    <p:sldId id="273" r:id="rId24"/>
  </p:sldIdLst>
  <p:sldSz cx="12192000" cy="6858000"/>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s Schaller"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1-26T17:21:06.422" idx="1">
    <p:pos x="7558" y="36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2" name="PlaceHolder 1"/>
          <p:cNvSpPr>
            <a:spLocks noGrp="1"/>
          </p:cNvSpPr>
          <p:nvPr>
            <p:ph type="title"/>
          </p:nvPr>
        </p:nvSpPr>
        <p:spPr>
          <a:xfrm>
            <a:off x="525600" y="786960"/>
            <a:ext cx="10077120" cy="1325160"/>
          </a:xfrm>
          <a:prstGeom prst="rect">
            <a:avLst/>
          </a:prstGeom>
          <a:noFill/>
          <a:ln w="0">
            <a:noFill/>
          </a:ln>
        </p:spPr>
        <p:txBody>
          <a:bodyPr lIns="0" tIns="0" rIns="0" bIns="0" anchor="ctr">
            <a:noAutofit/>
          </a:bodyPr>
          <a:lstStyle/>
          <a:p>
            <a:pPr indent="0">
              <a:buNone/>
            </a:pPr>
            <a:endParaRPr lang="de-DE" sz="1800" b="0" strike="noStrike" spc="-1">
              <a:solidFill>
                <a:schemeClr val="dk1"/>
              </a:solidFill>
              <a:latin typeface="Avenir Next LT Pro"/>
            </a:endParaRPr>
          </a:p>
        </p:txBody>
      </p:sp>
      <p:sp>
        <p:nvSpPr>
          <p:cNvPr id="23" name="PlaceHolder 2"/>
          <p:cNvSpPr>
            <a:spLocks noGrp="1"/>
          </p:cNvSpPr>
          <p:nvPr>
            <p:ph/>
          </p:nvPr>
        </p:nvSpPr>
        <p:spPr>
          <a:xfrm>
            <a:off x="525600" y="2521800"/>
            <a:ext cx="10077120" cy="3548520"/>
          </a:xfrm>
          <a:prstGeom prst="rect">
            <a:avLst/>
          </a:prstGeom>
          <a:noFill/>
          <a:ln w="0">
            <a:noFill/>
          </a:ln>
        </p:spPr>
        <p:txBody>
          <a:bodyPr lIns="0" tIns="0" rIns="0" bIns="0" anchor="t">
            <a:normAutofit/>
          </a:bodyPr>
          <a:lstStyle/>
          <a:p>
            <a:pPr indent="0">
              <a:lnSpc>
                <a:spcPct val="110000"/>
              </a:lnSpc>
              <a:spcBef>
                <a:spcPts val="1417"/>
              </a:spcBef>
              <a:buNone/>
            </a:pPr>
            <a:endParaRPr lang="de-DE" sz="2000" b="0" strike="noStrike" spc="-1">
              <a:solidFill>
                <a:schemeClr val="dk1"/>
              </a:solidFill>
              <a:latin typeface="Avenir Next LT Pro"/>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3B8CC8F2-5FAC-43E8-B1C2-98179DEF0618}" type="slidenum">
              <a:t>‹Nr.›</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25600" y="786960"/>
            <a:ext cx="10077120" cy="1325160"/>
          </a:xfrm>
          <a:prstGeom prst="rect">
            <a:avLst/>
          </a:prstGeom>
          <a:noFill/>
          <a:ln w="0">
            <a:noFill/>
          </a:ln>
        </p:spPr>
        <p:txBody>
          <a:bodyPr lIns="0" tIns="0" rIns="0" bIns="0" anchor="ctr">
            <a:noAutofit/>
          </a:bodyPr>
          <a:lstStyle/>
          <a:p>
            <a:pPr indent="0">
              <a:buNone/>
            </a:pPr>
            <a:endParaRPr lang="de-DE" sz="1800" b="0" strike="noStrike" spc="-1">
              <a:solidFill>
                <a:schemeClr val="dk1"/>
              </a:solidFill>
              <a:latin typeface="Avenir Next LT Pro"/>
            </a:endParaRPr>
          </a:p>
        </p:txBody>
      </p:sp>
      <p:sp>
        <p:nvSpPr>
          <p:cNvPr id="102" name="PlaceHolder 2"/>
          <p:cNvSpPr>
            <a:spLocks noGrp="1"/>
          </p:cNvSpPr>
          <p:nvPr>
            <p:ph/>
          </p:nvPr>
        </p:nvSpPr>
        <p:spPr>
          <a:xfrm>
            <a:off x="525600" y="2521800"/>
            <a:ext cx="10077120" cy="3548520"/>
          </a:xfrm>
          <a:prstGeom prst="rect">
            <a:avLst/>
          </a:prstGeom>
          <a:noFill/>
          <a:ln w="0">
            <a:noFill/>
          </a:ln>
        </p:spPr>
        <p:txBody>
          <a:bodyPr lIns="0" tIns="0" rIns="0" bIns="0" anchor="t">
            <a:normAutofit/>
          </a:bodyPr>
          <a:lstStyle/>
          <a:p>
            <a:pPr indent="0">
              <a:lnSpc>
                <a:spcPct val="110000"/>
              </a:lnSpc>
              <a:spcBef>
                <a:spcPts val="1417"/>
              </a:spcBef>
              <a:buNone/>
            </a:pPr>
            <a:endParaRPr lang="de-DE" sz="2000" b="0" strike="noStrike" spc="-1">
              <a:solidFill>
                <a:schemeClr val="dk1"/>
              </a:solidFill>
              <a:latin typeface="Avenir Next LT Pro"/>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E7D84A63-7157-467E-A3A8-8B688DC46D8E}" type="slidenum">
              <a:t>‹Nr.›</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lank">
    <p:spTree>
      <p:nvGrpSpPr>
        <p:cNvPr id="1" name=""/>
        <p:cNvGrpSpPr/>
        <p:nvPr/>
      </p:nvGrpSpPr>
      <p:grpSpPr>
        <a:xfrm>
          <a:off x="0" y="0"/>
          <a:ext cx="0" cy="0"/>
          <a:chOff x="0" y="0"/>
          <a:chExt cx="0" cy="0"/>
        </a:xfrm>
      </p:grpSpPr>
      <p:sp>
        <p:nvSpPr>
          <p:cNvPr id="210" name="PlaceHolder 1"/>
          <p:cNvSpPr>
            <a:spLocks noGrp="1"/>
          </p:cNvSpPr>
          <p:nvPr>
            <p:ph type="title"/>
          </p:nvPr>
        </p:nvSpPr>
        <p:spPr>
          <a:xfrm>
            <a:off x="525600" y="786960"/>
            <a:ext cx="10077120" cy="1325160"/>
          </a:xfrm>
          <a:prstGeom prst="rect">
            <a:avLst/>
          </a:prstGeom>
          <a:noFill/>
          <a:ln w="0">
            <a:noFill/>
          </a:ln>
        </p:spPr>
        <p:txBody>
          <a:bodyPr lIns="0" tIns="0" rIns="0" bIns="0" anchor="ctr">
            <a:noAutofit/>
          </a:bodyPr>
          <a:lstStyle/>
          <a:p>
            <a:pPr indent="0">
              <a:buNone/>
            </a:pPr>
            <a:endParaRPr lang="de-DE" sz="1800" b="0" strike="noStrike" spc="-1">
              <a:solidFill>
                <a:schemeClr val="dk1"/>
              </a:solidFill>
              <a:latin typeface="Avenir Next LT Pro"/>
            </a:endParaRPr>
          </a:p>
        </p:txBody>
      </p:sp>
      <p:sp>
        <p:nvSpPr>
          <p:cNvPr id="211" name="PlaceHolder 2"/>
          <p:cNvSpPr>
            <a:spLocks noGrp="1"/>
          </p:cNvSpPr>
          <p:nvPr>
            <p:ph type="subTitle"/>
          </p:nvPr>
        </p:nvSpPr>
        <p:spPr>
          <a:xfrm>
            <a:off x="525600" y="2521800"/>
            <a:ext cx="10077120" cy="3548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
        <p:nvSpPr>
          <p:cNvPr id="4" name="PlaceHolder 3"/>
          <p:cNvSpPr>
            <a:spLocks noGrp="1"/>
          </p:cNvSpPr>
          <p:nvPr>
            <p:ph type="ftr" idx="29"/>
          </p:nvPr>
        </p:nvSpPr>
        <p:spPr/>
        <p:txBody>
          <a:bodyPr/>
          <a:lstStyle/>
          <a:p>
            <a:r>
              <a:t>Footer</a:t>
            </a:r>
          </a:p>
        </p:txBody>
      </p:sp>
      <p:sp>
        <p:nvSpPr>
          <p:cNvPr id="5" name="PlaceHolder 4"/>
          <p:cNvSpPr>
            <a:spLocks noGrp="1"/>
          </p:cNvSpPr>
          <p:nvPr>
            <p:ph type="sldNum" idx="30"/>
          </p:nvPr>
        </p:nvSpPr>
        <p:spPr/>
        <p:txBody>
          <a:bodyPr/>
          <a:lstStyle/>
          <a:p>
            <a:fld id="{144F8EAD-6130-4AD8-B9CF-EF1F128430B6}" type="slidenum">
              <a:t>‹Nr.›</a:t>
            </a:fld>
            <a:endParaRPr/>
          </a:p>
        </p:txBody>
      </p:sp>
      <p:sp>
        <p:nvSpPr>
          <p:cNvPr id="6" name="PlaceHolder 5"/>
          <p:cNvSpPr>
            <a:spLocks noGrp="1"/>
          </p:cNvSpPr>
          <p:nvPr>
            <p:ph type="dt" idx="28"/>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icture with Caption">
    <p:spTree>
      <p:nvGrpSpPr>
        <p:cNvPr id="1" name=""/>
        <p:cNvGrpSpPr/>
        <p:nvPr/>
      </p:nvGrpSpPr>
      <p:grpSpPr>
        <a:xfrm>
          <a:off x="0" y="0"/>
          <a:ext cx="0" cy="0"/>
          <a:chOff x="0" y="0"/>
          <a:chExt cx="0" cy="0"/>
        </a:xfrm>
      </p:grpSpPr>
      <p:sp>
        <p:nvSpPr>
          <p:cNvPr id="260" name="PlaceHolder 1"/>
          <p:cNvSpPr>
            <a:spLocks noGrp="1"/>
          </p:cNvSpPr>
          <p:nvPr>
            <p:ph type="title"/>
          </p:nvPr>
        </p:nvSpPr>
        <p:spPr>
          <a:xfrm>
            <a:off x="525600" y="786960"/>
            <a:ext cx="10077120" cy="1325160"/>
          </a:xfrm>
          <a:prstGeom prst="rect">
            <a:avLst/>
          </a:prstGeom>
          <a:noFill/>
          <a:ln w="0">
            <a:noFill/>
          </a:ln>
        </p:spPr>
        <p:txBody>
          <a:bodyPr lIns="0" tIns="0" rIns="0" bIns="0" anchor="ctr">
            <a:noAutofit/>
          </a:bodyPr>
          <a:lstStyle/>
          <a:p>
            <a:pPr indent="0">
              <a:buNone/>
            </a:pPr>
            <a:endParaRPr lang="de-DE" sz="1800" b="0" strike="noStrike" spc="-1">
              <a:solidFill>
                <a:schemeClr val="dk1"/>
              </a:solidFill>
              <a:latin typeface="Avenir Next LT Pro"/>
            </a:endParaRPr>
          </a:p>
        </p:txBody>
      </p:sp>
      <p:sp>
        <p:nvSpPr>
          <p:cNvPr id="261" name="PlaceHolder 2"/>
          <p:cNvSpPr>
            <a:spLocks noGrp="1"/>
          </p:cNvSpPr>
          <p:nvPr>
            <p:ph type="subTitle"/>
          </p:nvPr>
        </p:nvSpPr>
        <p:spPr>
          <a:xfrm>
            <a:off x="525600" y="2521800"/>
            <a:ext cx="10077120" cy="354852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
        <p:nvSpPr>
          <p:cNvPr id="4" name="PlaceHolder 3"/>
          <p:cNvSpPr>
            <a:spLocks noGrp="1"/>
          </p:cNvSpPr>
          <p:nvPr>
            <p:ph type="ftr" idx="35"/>
          </p:nvPr>
        </p:nvSpPr>
        <p:spPr/>
        <p:txBody>
          <a:bodyPr/>
          <a:lstStyle/>
          <a:p>
            <a:r>
              <a:t>Footer</a:t>
            </a:r>
          </a:p>
        </p:txBody>
      </p:sp>
      <p:sp>
        <p:nvSpPr>
          <p:cNvPr id="5" name="PlaceHolder 4"/>
          <p:cNvSpPr>
            <a:spLocks noGrp="1"/>
          </p:cNvSpPr>
          <p:nvPr>
            <p:ph type="sldNum" idx="36"/>
          </p:nvPr>
        </p:nvSpPr>
        <p:spPr/>
        <p:txBody>
          <a:bodyPr/>
          <a:lstStyle/>
          <a:p>
            <a:fld id="{5385FBE9-B106-4339-91CB-E296E172016E}" type="slidenum">
              <a:t>‹Nr.›</a:t>
            </a:fld>
            <a:endParaRPr/>
          </a:p>
        </p:txBody>
      </p:sp>
      <p:sp>
        <p:nvSpPr>
          <p:cNvPr id="6" name="PlaceHolder 5"/>
          <p:cNvSpPr>
            <a:spLocks noGrp="1"/>
          </p:cNvSpPr>
          <p:nvPr>
            <p:ph type="dt" idx="34"/>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0E9"/>
        </a:solidFill>
        <a:effectLst/>
      </p:bgPr>
    </p:bg>
    <p:spTree>
      <p:nvGrpSpPr>
        <p:cNvPr id="1" name=""/>
        <p:cNvGrpSpPr/>
        <p:nvPr/>
      </p:nvGrpSpPr>
      <p:grpSpPr>
        <a:xfrm>
          <a:off x="0" y="0"/>
          <a:ext cx="0" cy="0"/>
          <a:chOff x="0" y="0"/>
          <a:chExt cx="0" cy="0"/>
        </a:xfrm>
      </p:grpSpPr>
      <p:sp>
        <p:nvSpPr>
          <p:cNvPr id="22" name="Freeform: Shape 18"/>
          <p:cNvSpPr/>
          <p:nvPr/>
        </p:nvSpPr>
        <p:spPr>
          <a:xfrm>
            <a:off x="9753120" y="5516640"/>
            <a:ext cx="2438640" cy="1341000"/>
          </a:xfrm>
          <a:custGeom>
            <a:avLst/>
            <a:gdLst>
              <a:gd name="textAreaLeft" fmla="*/ 0 w 2438640"/>
              <a:gd name="textAreaRight" fmla="*/ 2439000 w 2438640"/>
              <a:gd name="textAreaTop" fmla="*/ 0 h 1341000"/>
              <a:gd name="textAreaBottom" fmla="*/ 1341360 h 1341000"/>
            </a:gdLst>
            <a:ahLst/>
            <a:cxnLst/>
            <a:rect l="textAreaLeft" t="textAreaTop" r="textAreaRight" b="textAreaBottom"/>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lt1"/>
              </a:solidFill>
              <a:latin typeface="Avenir Next LT Pro"/>
            </a:endParaRPr>
          </a:p>
        </p:txBody>
      </p:sp>
      <p:grpSp>
        <p:nvGrpSpPr>
          <p:cNvPr id="23" name="Group 19"/>
          <p:cNvGrpSpPr/>
          <p:nvPr/>
        </p:nvGrpSpPr>
        <p:grpSpPr>
          <a:xfrm>
            <a:off x="10775880" y="5204160"/>
            <a:ext cx="885960" cy="802080"/>
            <a:chOff x="10775880" y="5204160"/>
            <a:chExt cx="885960" cy="802080"/>
          </a:xfrm>
        </p:grpSpPr>
        <p:sp>
          <p:nvSpPr>
            <p:cNvPr id="2" name="Freeform: Shape 20"/>
            <p:cNvSpPr/>
            <p:nvPr/>
          </p:nvSpPr>
          <p:spPr>
            <a:xfrm>
              <a:off x="11027160" y="5890320"/>
              <a:ext cx="130680" cy="115920"/>
            </a:xfrm>
            <a:custGeom>
              <a:avLst/>
              <a:gdLst>
                <a:gd name="textAreaLeft" fmla="*/ 0 w 130680"/>
                <a:gd name="textAreaRight" fmla="*/ 131040 w 130680"/>
                <a:gd name="textAreaTop" fmla="*/ 0 h 115920"/>
                <a:gd name="textAreaBottom" fmla="*/ 116280 h 115920"/>
              </a:gdLst>
              <a:ahLst/>
              <a:cxnLst/>
              <a:rect l="textAreaLeft" t="textAreaTop" r="textAreaRight" b="textAreaBottom"/>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venir Next LT Pro Light"/>
              </a:endParaRPr>
            </a:p>
          </p:txBody>
        </p:sp>
        <p:sp>
          <p:nvSpPr>
            <p:cNvPr id="3" name="Freeform: Shape 21"/>
            <p:cNvSpPr/>
            <p:nvPr/>
          </p:nvSpPr>
          <p:spPr>
            <a:xfrm>
              <a:off x="10781280" y="5751000"/>
              <a:ext cx="147600" cy="196920"/>
            </a:xfrm>
            <a:custGeom>
              <a:avLst/>
              <a:gdLst>
                <a:gd name="textAreaLeft" fmla="*/ 0 w 147600"/>
                <a:gd name="textAreaRight" fmla="*/ 147960 w 147600"/>
                <a:gd name="textAreaTop" fmla="*/ 0 h 196920"/>
                <a:gd name="textAreaBottom" fmla="*/ 197280 h 196920"/>
              </a:gdLst>
              <a:ahLst/>
              <a:cxnLst/>
              <a:rect l="textAreaLeft" t="textAreaTop" r="textAreaRight" b="textAreaBottom"/>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venir Next LT Pro Light"/>
              </a:endParaRPr>
            </a:p>
          </p:txBody>
        </p:sp>
        <p:sp>
          <p:nvSpPr>
            <p:cNvPr id="4" name="Freeform: Shape 22"/>
            <p:cNvSpPr/>
            <p:nvPr/>
          </p:nvSpPr>
          <p:spPr>
            <a:xfrm>
              <a:off x="11527560" y="5852160"/>
              <a:ext cx="134280" cy="94680"/>
            </a:xfrm>
            <a:custGeom>
              <a:avLst/>
              <a:gdLst>
                <a:gd name="textAreaLeft" fmla="*/ 0 w 134280"/>
                <a:gd name="textAreaRight" fmla="*/ 134640 w 134280"/>
                <a:gd name="textAreaTop" fmla="*/ 0 h 94680"/>
                <a:gd name="textAreaBottom" fmla="*/ 95040 h 94680"/>
              </a:gdLst>
              <a:ahLst/>
              <a:cxnLst/>
              <a:rect l="textAreaLeft" t="textAreaTop" r="textAreaRight" b="textAreaBottom"/>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venir Next LT Pro Light"/>
              </a:endParaRPr>
            </a:p>
          </p:txBody>
        </p:sp>
        <p:sp>
          <p:nvSpPr>
            <p:cNvPr id="5" name="Graphic 12"/>
            <p:cNvSpPr/>
            <p:nvPr/>
          </p:nvSpPr>
          <p:spPr>
            <a:xfrm>
              <a:off x="10974240" y="5204160"/>
              <a:ext cx="183960" cy="161640"/>
            </a:xfrm>
            <a:custGeom>
              <a:avLst/>
              <a:gdLst>
                <a:gd name="textAreaLeft" fmla="*/ 0 w 183960"/>
                <a:gd name="textAreaRight" fmla="*/ 184320 w 183960"/>
                <a:gd name="textAreaTop" fmla="*/ 0 h 161640"/>
                <a:gd name="textAreaBottom" fmla="*/ 162000 h 161640"/>
              </a:gdLst>
              <a:ahLst/>
              <a:cxnLst/>
              <a:rect l="textAreaLeft" t="textAreaTop" r="textAreaRight" b="textAreaBottom"/>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dk1"/>
                </a:solidFill>
                <a:latin typeface="Avenir Next LT Pro"/>
              </a:endParaRPr>
            </a:p>
          </p:txBody>
        </p:sp>
        <p:sp>
          <p:nvSpPr>
            <p:cNvPr id="6" name="Graphic 15"/>
            <p:cNvSpPr/>
            <p:nvPr/>
          </p:nvSpPr>
          <p:spPr>
            <a:xfrm>
              <a:off x="11443320" y="5313240"/>
              <a:ext cx="83520" cy="76320"/>
            </a:xfrm>
            <a:custGeom>
              <a:avLst/>
              <a:gdLst>
                <a:gd name="textAreaLeft" fmla="*/ 0 w 83520"/>
                <a:gd name="textAreaRight" fmla="*/ 83880 w 83520"/>
                <a:gd name="textAreaTop" fmla="*/ 0 h 76320"/>
                <a:gd name="textAreaBottom" fmla="*/ 76680 h 76320"/>
              </a:gdLst>
              <a:ahLst/>
              <a:cxnLst/>
              <a:rect l="textAreaLeft" t="textAreaTop" r="textAreaRight" b="textAreaBottom"/>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31680" rIns="90000" bIns="31680" anchor="ctr">
              <a:noAutofit/>
            </a:bodyPr>
            <a:lstStyle/>
            <a:p>
              <a:endParaRPr lang="en-US" sz="1800" b="0" strike="noStrike" spc="-1">
                <a:solidFill>
                  <a:schemeClr val="dk1"/>
                </a:solidFill>
                <a:latin typeface="Avenir Next LT Pro"/>
              </a:endParaRPr>
            </a:p>
          </p:txBody>
        </p:sp>
        <p:sp>
          <p:nvSpPr>
            <p:cNvPr id="7" name="Graphic 15"/>
            <p:cNvSpPr/>
            <p:nvPr/>
          </p:nvSpPr>
          <p:spPr>
            <a:xfrm>
              <a:off x="10775880" y="5440680"/>
              <a:ext cx="83520" cy="76320"/>
            </a:xfrm>
            <a:custGeom>
              <a:avLst/>
              <a:gdLst>
                <a:gd name="textAreaLeft" fmla="*/ 0 w 83520"/>
                <a:gd name="textAreaRight" fmla="*/ 83880 w 83520"/>
                <a:gd name="textAreaTop" fmla="*/ 0 h 76320"/>
                <a:gd name="textAreaBottom" fmla="*/ 76680 h 76320"/>
              </a:gdLst>
              <a:ahLst/>
              <a:cxnLst/>
              <a:rect l="textAreaLeft" t="textAreaTop" r="textAreaRight" b="textAreaBottom"/>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31680" rIns="90000" bIns="31680" anchor="ctr">
              <a:noAutofit/>
            </a:bodyPr>
            <a:lstStyle/>
            <a:p>
              <a:endParaRPr lang="en-US" sz="1800" b="0" strike="noStrike" spc="-1">
                <a:solidFill>
                  <a:schemeClr val="dk1"/>
                </a:solidFill>
                <a:latin typeface="Avenir Next LT Pro"/>
              </a:endParaRPr>
            </a:p>
          </p:txBody>
        </p:sp>
        <p:sp>
          <p:nvSpPr>
            <p:cNvPr id="8" name="Freeform: Shape 26"/>
            <p:cNvSpPr/>
            <p:nvPr/>
          </p:nvSpPr>
          <p:spPr>
            <a:xfrm>
              <a:off x="11179800" y="5606280"/>
              <a:ext cx="176760" cy="140760"/>
            </a:xfrm>
            <a:custGeom>
              <a:avLst/>
              <a:gdLst>
                <a:gd name="textAreaLeft" fmla="*/ 0 w 176760"/>
                <a:gd name="textAreaRight" fmla="*/ 177120 w 176760"/>
                <a:gd name="textAreaTop" fmla="*/ 0 h 140760"/>
                <a:gd name="textAreaBottom" fmla="*/ 141120 h 140760"/>
              </a:gdLst>
              <a:ahLst/>
              <a:cxnLst/>
              <a:rect l="textAreaLeft" t="textAreaTop" r="textAreaRight" b="textAreaBottom"/>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lt1"/>
                </a:solidFill>
                <a:latin typeface="Avenir Next LT Pro"/>
              </a:endParaRPr>
            </a:p>
          </p:txBody>
        </p:sp>
      </p:grpSp>
      <p:sp>
        <p:nvSpPr>
          <p:cNvPr id="9" name="Freeform: Shape 7"/>
          <p:cNvSpPr/>
          <p:nvPr/>
        </p:nvSpPr>
        <p:spPr>
          <a:xfrm rot="5400000">
            <a:off x="615240" y="-614880"/>
            <a:ext cx="1085040" cy="2315160"/>
          </a:xfrm>
          <a:custGeom>
            <a:avLst/>
            <a:gdLst>
              <a:gd name="textAreaLeft" fmla="*/ 0 w 1085040"/>
              <a:gd name="textAreaRight" fmla="*/ 1085400 w 1085040"/>
              <a:gd name="textAreaTop" fmla="*/ 0 h 2315160"/>
              <a:gd name="textAreaBottom" fmla="*/ 2315520 h 2315160"/>
            </a:gdLst>
            <a:ahLst/>
            <a:cxnLst/>
            <a:rect l="textAreaLeft" t="textAreaTop" r="textAreaRight" b="textAreaBottom"/>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lt1"/>
              </a:solidFill>
              <a:latin typeface="Avenir Next LT Pro"/>
            </a:endParaRPr>
          </a:p>
        </p:txBody>
      </p:sp>
      <p:sp>
        <p:nvSpPr>
          <p:cNvPr id="10" name="PlaceHolder 1"/>
          <p:cNvSpPr>
            <a:spLocks noGrp="1"/>
          </p:cNvSpPr>
          <p:nvPr>
            <p:ph type="title"/>
          </p:nvPr>
        </p:nvSpPr>
        <p:spPr>
          <a:xfrm>
            <a:off x="530280" y="1122480"/>
            <a:ext cx="10072440" cy="1977840"/>
          </a:xfrm>
          <a:prstGeom prst="rect">
            <a:avLst/>
          </a:prstGeom>
          <a:noFill/>
          <a:ln w="0">
            <a:noFill/>
          </a:ln>
        </p:spPr>
        <p:txBody>
          <a:bodyPr lIns="91440" tIns="45720" rIns="91440" bIns="45720" anchor="b">
            <a:normAutofit/>
          </a:bodyPr>
          <a:lstStyle/>
          <a:p>
            <a:pPr indent="0" defTabSz="914400">
              <a:lnSpc>
                <a:spcPct val="100000"/>
              </a:lnSpc>
              <a:buNone/>
            </a:pPr>
            <a:r>
              <a:rPr lang="en-US" sz="4000" b="0" i="1" strike="noStrike" spc="-1">
                <a:solidFill>
                  <a:schemeClr val="dk1"/>
                </a:solidFill>
                <a:latin typeface="Georgia Pro Semibold"/>
              </a:rPr>
              <a:t>Click to edit Master title style</a:t>
            </a:r>
            <a:endParaRPr lang="de-DE" sz="4000" b="0" strike="noStrike" spc="-1">
              <a:solidFill>
                <a:schemeClr val="dk1"/>
              </a:solidFill>
              <a:latin typeface="Avenir Next LT Pro"/>
            </a:endParaRPr>
          </a:p>
        </p:txBody>
      </p:sp>
      <p:sp>
        <p:nvSpPr>
          <p:cNvPr id="11" name="PlaceHolder 2"/>
          <p:cNvSpPr>
            <a:spLocks noGrp="1"/>
          </p:cNvSpPr>
          <p:nvPr>
            <p:ph type="dt" idx="1"/>
          </p:nvPr>
        </p:nvSpPr>
        <p:spPr>
          <a:xfrm>
            <a:off x="530280" y="13644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900" b="0" strike="noStrike" spc="109">
                <a:solidFill>
                  <a:schemeClr val="dk1">
                    <a:lumMod val="65000"/>
                    <a:lumOff val="35000"/>
                  </a:schemeClr>
                </a:solidFill>
                <a:latin typeface="Avenir Next LT Pro"/>
              </a:defRPr>
            </a:lvl1pPr>
          </a:lstStyle>
          <a:p>
            <a:pPr indent="0" defTabSz="914400">
              <a:lnSpc>
                <a:spcPct val="100000"/>
              </a:lnSpc>
              <a:buNone/>
            </a:pPr>
            <a:r>
              <a:rPr lang="en-US" sz="900" b="0" strike="noStrike" spc="109">
                <a:solidFill>
                  <a:schemeClr val="dk1">
                    <a:lumMod val="65000"/>
                    <a:lumOff val="35000"/>
                  </a:schemeClr>
                </a:solidFill>
                <a:latin typeface="Avenir Next LT Pro"/>
              </a:rPr>
              <a:t>&lt;date/time&gt;</a:t>
            </a:r>
            <a:endParaRPr lang="de-DE" sz="900" b="0" strike="noStrike" spc="-1">
              <a:solidFill>
                <a:srgbClr val="000000"/>
              </a:solidFill>
              <a:latin typeface="Times New Roman"/>
            </a:endParaRPr>
          </a:p>
        </p:txBody>
      </p:sp>
      <p:sp>
        <p:nvSpPr>
          <p:cNvPr id="12" name="PlaceHolder 3"/>
          <p:cNvSpPr>
            <a:spLocks noGrp="1"/>
          </p:cNvSpPr>
          <p:nvPr>
            <p:ph type="ftr" idx="2"/>
          </p:nvPr>
        </p:nvSpPr>
        <p:spPr>
          <a:xfrm>
            <a:off x="530280" y="6356520"/>
            <a:ext cx="4114440" cy="36468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Times New Roman"/>
              </a:defRPr>
            </a:lvl1pPr>
          </a:lstStyle>
          <a:p>
            <a:pPr indent="0" algn="ctr">
              <a:buNone/>
            </a:pPr>
            <a:r>
              <a:rPr lang="de-DE" sz="1400" b="0" strike="noStrike" spc="-1">
                <a:solidFill>
                  <a:srgbClr val="000000"/>
                </a:solidFill>
                <a:latin typeface="Times New Roman"/>
              </a:rPr>
              <a:t>&lt;footer&gt;</a:t>
            </a:r>
          </a:p>
        </p:txBody>
      </p:sp>
      <p:sp>
        <p:nvSpPr>
          <p:cNvPr id="13" name="PlaceHolder 4"/>
          <p:cNvSpPr>
            <a:spLocks noGrp="1"/>
          </p:cNvSpPr>
          <p:nvPr>
            <p:ph type="sldNum" idx="3"/>
          </p:nvPr>
        </p:nvSpPr>
        <p:spPr>
          <a:xfrm>
            <a:off x="11655360" y="6356520"/>
            <a:ext cx="529560" cy="364680"/>
          </a:xfrm>
          <a:prstGeom prst="rect">
            <a:avLst/>
          </a:prstGeom>
          <a:noFill/>
          <a:ln w="0">
            <a:noFill/>
          </a:ln>
        </p:spPr>
        <p:txBody>
          <a:bodyPr lIns="91440" tIns="45720" rIns="91440" bIns="45720" anchor="ctr">
            <a:noAutofit/>
          </a:bodyPr>
          <a:lstStyle>
            <a:lvl1pPr indent="0" algn="ctr" defTabSz="914400">
              <a:lnSpc>
                <a:spcPct val="100000"/>
              </a:lnSpc>
              <a:buNone/>
              <a:defRPr lang="en-US" sz="900" b="0" strike="noStrike" spc="109">
                <a:solidFill>
                  <a:schemeClr val="dk1">
                    <a:lumMod val="65000"/>
                    <a:lumOff val="35000"/>
                  </a:schemeClr>
                </a:solidFill>
                <a:latin typeface="Avenir Next LT Pro"/>
              </a:defRPr>
            </a:lvl1pPr>
          </a:lstStyle>
          <a:p>
            <a:pPr indent="0" algn="ctr" defTabSz="914400">
              <a:lnSpc>
                <a:spcPct val="100000"/>
              </a:lnSpc>
              <a:buNone/>
            </a:pPr>
            <a:fld id="{0BFC6C3B-9ED8-40B2-AEAB-664B7AD30798}" type="slidenum">
              <a:rPr lang="en-US" sz="900" b="0" strike="noStrike" spc="109">
                <a:solidFill>
                  <a:schemeClr val="dk1">
                    <a:lumMod val="65000"/>
                    <a:lumOff val="35000"/>
                  </a:schemeClr>
                </a:solidFill>
                <a:latin typeface="Avenir Next LT Pro"/>
              </a:rPr>
              <a:t>‹Nr.›</a:t>
            </a:fld>
            <a:endParaRPr lang="de-DE" sz="900" b="0" strike="noStrike" spc="-1">
              <a:solidFill>
                <a:srgbClr val="000000"/>
              </a:solidFill>
              <a:latin typeface="Times New Roman"/>
            </a:endParaRPr>
          </a:p>
        </p:txBody>
      </p:sp>
      <p:grpSp>
        <p:nvGrpSpPr>
          <p:cNvPr id="14" name="Graphic 78">
            <a:extLst>
              <a:ext uri="{C183D7F6-B498-43B3-948B-1728B52AA6E4}">
                <adec:decorative xmlns:adec="http://schemas.microsoft.com/office/drawing/2017/decorative" val="1"/>
              </a:ext>
            </a:extLst>
          </p:cNvPr>
          <p:cNvGrpSpPr/>
          <p:nvPr/>
        </p:nvGrpSpPr>
        <p:grpSpPr>
          <a:xfrm>
            <a:off x="530280" y="3267720"/>
            <a:ext cx="971640" cy="45360"/>
            <a:chOff x="530280" y="3267720"/>
            <a:chExt cx="971640" cy="45360"/>
          </a:xfrm>
        </p:grpSpPr>
        <p:sp>
          <p:nvSpPr>
            <p:cNvPr id="15" name="Graphic 78"/>
            <p:cNvSpPr/>
            <p:nvPr/>
          </p:nvSpPr>
          <p:spPr>
            <a:xfrm>
              <a:off x="530280" y="3290400"/>
              <a:ext cx="971640" cy="3600"/>
            </a:xfrm>
            <a:custGeom>
              <a:avLst/>
              <a:gdLst>
                <a:gd name="textAreaLeft" fmla="*/ 0 w 971640"/>
                <a:gd name="textAreaRight" fmla="*/ 972000 w 971640"/>
                <a:gd name="textAreaTop" fmla="*/ 0 h 3600"/>
                <a:gd name="textAreaBottom" fmla="*/ 3960 h 3600"/>
              </a:gdLst>
              <a:ahLst/>
              <a:cxnLst/>
              <a:rect l="textAreaLeft" t="textAreaTop" r="textAreaRight" b="textAreaBottom"/>
              <a:pathLst>
                <a:path w="2418302" h="9525">
                  <a:moveTo>
                    <a:pt x="0" y="0"/>
                  </a:moveTo>
                  <a:lnTo>
                    <a:pt x="2418302" y="0"/>
                  </a:lnTo>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1040" rIns="90000" bIns="-41040" anchor="ctr">
              <a:noAutofit/>
            </a:bodyPr>
            <a:lstStyle/>
            <a:p>
              <a:endParaRPr lang="en-US" sz="1800" b="0" strike="noStrike" spc="-1">
                <a:solidFill>
                  <a:schemeClr val="dk1"/>
                </a:solidFill>
                <a:latin typeface="Avenir Next LT Pro"/>
              </a:endParaRPr>
            </a:p>
          </p:txBody>
        </p:sp>
        <p:grpSp>
          <p:nvGrpSpPr>
            <p:cNvPr id="16" name="Graphic 78"/>
            <p:cNvGrpSpPr/>
            <p:nvPr/>
          </p:nvGrpSpPr>
          <p:grpSpPr>
            <a:xfrm>
              <a:off x="530280" y="3267720"/>
              <a:ext cx="971640" cy="45360"/>
              <a:chOff x="530280" y="3267720"/>
              <a:chExt cx="971640" cy="45360"/>
            </a:xfrm>
          </p:grpSpPr>
          <p:sp>
            <p:nvSpPr>
              <p:cNvPr id="17" name="Graphic 78"/>
              <p:cNvSpPr/>
              <p:nvPr/>
            </p:nvSpPr>
            <p:spPr>
              <a:xfrm>
                <a:off x="533880" y="3309120"/>
                <a:ext cx="12600" cy="720"/>
              </a:xfrm>
              <a:custGeom>
                <a:avLst/>
                <a:gdLst>
                  <a:gd name="textAreaLeft" fmla="*/ 0 w 12600"/>
                  <a:gd name="textAreaRight" fmla="*/ 12960 w 12600"/>
                  <a:gd name="textAreaTop" fmla="*/ 0 h 720"/>
                  <a:gd name="textAreaBottom" fmla="*/ 1080 h 720"/>
                </a:gdLst>
                <a:ahLst/>
                <a:cxnLst/>
                <a:rect l="textAreaLeft" t="textAreaTop" r="textAreaRight" b="textAreaBottom"/>
                <a:pathLst>
                  <a:path w="32575" h="2906">
                    <a:moveTo>
                      <a:pt x="0" y="49"/>
                    </a:moveTo>
                    <a:cubicBezTo>
                      <a:pt x="7430" y="2335"/>
                      <a:pt x="20384" y="2526"/>
                      <a:pt x="32576" y="2907"/>
                    </a:cubicBezTo>
                    <a:cubicBezTo>
                      <a:pt x="23146" y="716"/>
                      <a:pt x="13240" y="-236"/>
                      <a:pt x="0" y="49"/>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3920" rIns="90000" bIns="-43920" anchor="ctr">
                <a:noAutofit/>
              </a:bodyPr>
              <a:lstStyle/>
              <a:p>
                <a:endParaRPr lang="en-US" sz="1800" b="0" strike="noStrike" spc="-1">
                  <a:solidFill>
                    <a:schemeClr val="dk1"/>
                  </a:solidFill>
                  <a:latin typeface="Avenir Next LT Pro"/>
                </a:endParaRPr>
              </a:p>
            </p:txBody>
          </p:sp>
          <p:sp>
            <p:nvSpPr>
              <p:cNvPr id="18" name="Graphic 78"/>
              <p:cNvSpPr/>
              <p:nvPr/>
            </p:nvSpPr>
            <p:spPr>
              <a:xfrm>
                <a:off x="546840" y="331020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380" h="42">
                    <a:moveTo>
                      <a:pt x="190" y="42"/>
                    </a:moveTo>
                    <a:cubicBezTo>
                      <a:pt x="190" y="42"/>
                      <a:pt x="286" y="42"/>
                      <a:pt x="381" y="42"/>
                    </a:cubicBezTo>
                    <a:cubicBezTo>
                      <a:pt x="190" y="42"/>
                      <a:pt x="95" y="42"/>
                      <a:pt x="0" y="42"/>
                    </a:cubicBezTo>
                    <a:cubicBezTo>
                      <a:pt x="0" y="-53"/>
                      <a:pt x="95" y="42"/>
                      <a:pt x="190" y="42"/>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4280" rIns="90000" bIns="-44280" anchor="ctr">
                <a:noAutofit/>
              </a:bodyPr>
              <a:lstStyle/>
              <a:p>
                <a:endParaRPr lang="en-US" sz="1800" b="0" strike="noStrike" spc="-1">
                  <a:solidFill>
                    <a:schemeClr val="dk1"/>
                  </a:solidFill>
                  <a:latin typeface="Avenir Next LT Pro"/>
                </a:endParaRPr>
              </a:p>
            </p:txBody>
          </p:sp>
          <p:sp>
            <p:nvSpPr>
              <p:cNvPr id="19" name="Graphic 78"/>
              <p:cNvSpPr/>
              <p:nvPr/>
            </p:nvSpPr>
            <p:spPr>
              <a:xfrm>
                <a:off x="1494720" y="3268800"/>
                <a:ext cx="3600" cy="360"/>
              </a:xfrm>
              <a:custGeom>
                <a:avLst/>
                <a:gdLst>
                  <a:gd name="textAreaLeft" fmla="*/ 0 w 3600"/>
                  <a:gd name="textAreaRight" fmla="*/ 3960 w 3600"/>
                  <a:gd name="textAreaTop" fmla="*/ 0 h 360"/>
                  <a:gd name="textAreaBottom" fmla="*/ 720 h 360"/>
                </a:gdLst>
                <a:ahLst/>
                <a:cxnLst/>
                <a:rect l="textAreaLeft" t="textAreaTop" r="textAreaRight" b="textAreaBottom"/>
                <a:pathLst>
                  <a:path w="10001" h="190">
                    <a:moveTo>
                      <a:pt x="10001" y="0"/>
                    </a:moveTo>
                    <a:cubicBezTo>
                      <a:pt x="6953" y="0"/>
                      <a:pt x="3524" y="95"/>
                      <a:pt x="0" y="191"/>
                    </a:cubicBezTo>
                    <a:cubicBezTo>
                      <a:pt x="3334" y="191"/>
                      <a:pt x="6763" y="191"/>
                      <a:pt x="10001" y="0"/>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4280" rIns="90000" bIns="-44280" anchor="ctr">
                <a:noAutofit/>
              </a:bodyPr>
              <a:lstStyle/>
              <a:p>
                <a:endParaRPr lang="en-US" sz="1800" b="0" strike="noStrike" spc="-1">
                  <a:solidFill>
                    <a:schemeClr val="dk1"/>
                  </a:solidFill>
                  <a:latin typeface="Avenir Next LT Pro"/>
                </a:endParaRPr>
              </a:p>
            </p:txBody>
          </p:sp>
          <p:sp>
            <p:nvSpPr>
              <p:cNvPr id="20" name="Graphic 78"/>
              <p:cNvSpPr/>
              <p:nvPr/>
            </p:nvSpPr>
            <p:spPr>
              <a:xfrm>
                <a:off x="530280" y="3267720"/>
                <a:ext cx="971640" cy="45360"/>
              </a:xfrm>
              <a:custGeom>
                <a:avLst/>
                <a:gdLst>
                  <a:gd name="textAreaLeft" fmla="*/ 0 w 971640"/>
                  <a:gd name="textAreaRight" fmla="*/ 972000 w 971640"/>
                  <a:gd name="textAreaTop" fmla="*/ 0 h 45360"/>
                  <a:gd name="textAreaBottom" fmla="*/ 45720 h 45360"/>
                </a:gdLst>
                <a:ahLst/>
                <a:cxnLst/>
                <a:rect l="textAreaLeft" t="textAreaTop" r="textAreaRight" b="textAreaBottom"/>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720" rIns="90000" bIns="720" anchor="ctr">
                <a:noAutofit/>
              </a:bodyPr>
              <a:lstStyle/>
              <a:p>
                <a:endParaRPr lang="en-US" sz="1800" b="0" strike="noStrike" spc="-1">
                  <a:solidFill>
                    <a:schemeClr val="dk1"/>
                  </a:solidFill>
                  <a:latin typeface="Avenir Next LT Pro"/>
                </a:endParaRPr>
              </a:p>
            </p:txBody>
          </p:sp>
        </p:grpSp>
      </p:grpSp>
      <p:sp>
        <p:nvSpPr>
          <p:cNvPr id="2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110000"/>
              </a:lnSpc>
              <a:spcBef>
                <a:spcPts val="1417"/>
              </a:spcBef>
              <a:buClr>
                <a:srgbClr val="000000"/>
              </a:buClr>
              <a:buSzPct val="45000"/>
              <a:buFont typeface="Wingdings" charset="2"/>
              <a:buChar char=""/>
            </a:pPr>
            <a:r>
              <a:rPr lang="de-DE" sz="2000" b="0" strike="noStrike" spc="-1">
                <a:solidFill>
                  <a:schemeClr val="dk1"/>
                </a:solidFill>
                <a:latin typeface="Avenir Next LT Pro"/>
              </a:rPr>
              <a:t>Click to edit the outline text format</a:t>
            </a:r>
          </a:p>
          <a:p>
            <a:pPr marL="864000" lvl="1" indent="-324000">
              <a:lnSpc>
                <a:spcPct val="110000"/>
              </a:lnSpc>
              <a:spcBef>
                <a:spcPts val="1134"/>
              </a:spcBef>
              <a:buClr>
                <a:srgbClr val="000000"/>
              </a:buClr>
              <a:buSzPct val="75000"/>
              <a:buFont typeface="Symbol" charset="2"/>
              <a:buChar char=""/>
            </a:pPr>
            <a:r>
              <a:rPr lang="de-DE" sz="1600" b="0" strike="noStrike" spc="-1">
                <a:solidFill>
                  <a:schemeClr val="dk1"/>
                </a:solidFill>
                <a:latin typeface="Avenir Next LT Pro"/>
              </a:rPr>
              <a:t>Second Outline Level</a:t>
            </a:r>
          </a:p>
          <a:p>
            <a:pPr marL="1296000" lvl="2" indent="-288000">
              <a:lnSpc>
                <a:spcPct val="110000"/>
              </a:lnSpc>
              <a:spcBef>
                <a:spcPts val="850"/>
              </a:spcBef>
              <a:buClr>
                <a:srgbClr val="000000"/>
              </a:buClr>
              <a:buSzPct val="45000"/>
              <a:buFont typeface="Wingdings" charset="2"/>
              <a:buChar char=""/>
            </a:pPr>
            <a:r>
              <a:rPr lang="de-DE" sz="1400" b="0" strike="noStrike" spc="-1">
                <a:solidFill>
                  <a:schemeClr val="dk1"/>
                </a:solidFill>
                <a:latin typeface="Avenir Next LT Pro"/>
              </a:rPr>
              <a:t>Third Outline Level</a:t>
            </a:r>
          </a:p>
          <a:p>
            <a:pPr marL="1728000" lvl="3" indent="-216000">
              <a:lnSpc>
                <a:spcPct val="110000"/>
              </a:lnSpc>
              <a:spcBef>
                <a:spcPts val="567"/>
              </a:spcBef>
              <a:buClr>
                <a:srgbClr val="000000"/>
              </a:buClr>
              <a:buSzPct val="75000"/>
              <a:buFont typeface="Symbol" charset="2"/>
              <a:buChar char=""/>
            </a:pPr>
            <a:r>
              <a:rPr lang="de-DE" sz="1400" b="0" strike="noStrike" spc="-1">
                <a:solidFill>
                  <a:schemeClr val="dk1"/>
                </a:solidFill>
                <a:latin typeface="Avenir Next LT Pro"/>
              </a:rPr>
              <a:t>Fourth Outline Level</a:t>
            </a:r>
          </a:p>
          <a:p>
            <a:pPr marL="2160000" lvl="4" indent="-216000">
              <a:lnSpc>
                <a:spcPct val="110000"/>
              </a:lnSpc>
              <a:spcBef>
                <a:spcPts val="283"/>
              </a:spcBef>
              <a:buClr>
                <a:srgbClr val="000000"/>
              </a:buClr>
              <a:buSzPct val="45000"/>
              <a:buFont typeface="Wingdings" charset="2"/>
              <a:buChar char=""/>
            </a:pPr>
            <a:r>
              <a:rPr lang="de-DE" sz="2000" b="0" strike="noStrike" spc="-1">
                <a:solidFill>
                  <a:schemeClr val="dk1"/>
                </a:solidFill>
                <a:latin typeface="Avenir Next LT Pro"/>
              </a:rPr>
              <a:t>Fifth Outline Level</a:t>
            </a:r>
          </a:p>
          <a:p>
            <a:pPr marL="2592000" lvl="5" indent="-216000">
              <a:lnSpc>
                <a:spcPct val="110000"/>
              </a:lnSpc>
              <a:spcBef>
                <a:spcPts val="283"/>
              </a:spcBef>
              <a:buClr>
                <a:srgbClr val="000000"/>
              </a:buClr>
              <a:buSzPct val="45000"/>
              <a:buFont typeface="Wingdings" charset="2"/>
              <a:buChar char=""/>
            </a:pPr>
            <a:r>
              <a:rPr lang="de-DE" sz="2000" b="0" strike="noStrike" spc="-1">
                <a:solidFill>
                  <a:schemeClr val="dk1"/>
                </a:solidFill>
                <a:latin typeface="Avenir Next LT Pro"/>
              </a:rPr>
              <a:t>Sixth Outline Level</a:t>
            </a:r>
          </a:p>
          <a:p>
            <a:pPr marL="3024000" lvl="6" indent="-216000">
              <a:lnSpc>
                <a:spcPct val="110000"/>
              </a:lnSpc>
              <a:spcBef>
                <a:spcPts val="283"/>
              </a:spcBef>
              <a:buClr>
                <a:srgbClr val="000000"/>
              </a:buClr>
              <a:buSzPct val="45000"/>
              <a:buFont typeface="Wingdings" charset="2"/>
              <a:buChar char=""/>
            </a:pPr>
            <a:r>
              <a:rPr lang="de-DE" sz="2000" b="0" strike="noStrike" spc="-1">
                <a:solidFill>
                  <a:schemeClr val="dk1"/>
                </a:solidFill>
                <a:latin typeface="Avenir Next LT Pro"/>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F0E9"/>
        </a:solidFill>
        <a:effectLst/>
      </p:bgPr>
    </p:bg>
    <p:spTree>
      <p:nvGrpSpPr>
        <p:cNvPr id="1" name=""/>
        <p:cNvGrpSpPr/>
        <p:nvPr/>
      </p:nvGrpSpPr>
      <p:grpSpPr>
        <a:xfrm>
          <a:off x="0" y="0"/>
          <a:ext cx="0" cy="0"/>
          <a:chOff x="0" y="0"/>
          <a:chExt cx="0" cy="0"/>
        </a:xfrm>
      </p:grpSpPr>
      <p:sp>
        <p:nvSpPr>
          <p:cNvPr id="79" name="Freeform: Shape 18"/>
          <p:cNvSpPr/>
          <p:nvPr/>
        </p:nvSpPr>
        <p:spPr>
          <a:xfrm>
            <a:off x="9753120" y="5516640"/>
            <a:ext cx="2438640" cy="1341000"/>
          </a:xfrm>
          <a:custGeom>
            <a:avLst/>
            <a:gdLst>
              <a:gd name="textAreaLeft" fmla="*/ 0 w 2438640"/>
              <a:gd name="textAreaRight" fmla="*/ 2439000 w 2438640"/>
              <a:gd name="textAreaTop" fmla="*/ 0 h 1341000"/>
              <a:gd name="textAreaBottom" fmla="*/ 1341360 h 1341000"/>
            </a:gdLst>
            <a:ahLst/>
            <a:cxnLst/>
            <a:rect l="textAreaLeft" t="textAreaTop" r="textAreaRight" b="textAreaBottom"/>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lt1"/>
              </a:solidFill>
              <a:latin typeface="Avenir Next LT Pro"/>
            </a:endParaRPr>
          </a:p>
        </p:txBody>
      </p:sp>
      <p:grpSp>
        <p:nvGrpSpPr>
          <p:cNvPr id="80" name="Group 19"/>
          <p:cNvGrpSpPr/>
          <p:nvPr/>
        </p:nvGrpSpPr>
        <p:grpSpPr>
          <a:xfrm>
            <a:off x="10775880" y="5204160"/>
            <a:ext cx="885960" cy="802080"/>
            <a:chOff x="10775880" y="5204160"/>
            <a:chExt cx="885960" cy="802080"/>
          </a:xfrm>
        </p:grpSpPr>
        <p:sp>
          <p:nvSpPr>
            <p:cNvPr id="81" name="Freeform: Shape 20"/>
            <p:cNvSpPr/>
            <p:nvPr/>
          </p:nvSpPr>
          <p:spPr>
            <a:xfrm>
              <a:off x="11027160" y="5890320"/>
              <a:ext cx="130680" cy="115920"/>
            </a:xfrm>
            <a:custGeom>
              <a:avLst/>
              <a:gdLst>
                <a:gd name="textAreaLeft" fmla="*/ 0 w 130680"/>
                <a:gd name="textAreaRight" fmla="*/ 131040 w 130680"/>
                <a:gd name="textAreaTop" fmla="*/ 0 h 115920"/>
                <a:gd name="textAreaBottom" fmla="*/ 116280 h 115920"/>
              </a:gdLst>
              <a:ahLst/>
              <a:cxnLst/>
              <a:rect l="textAreaLeft" t="textAreaTop" r="textAreaRight" b="textAreaBottom"/>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venir Next LT Pro Light"/>
              </a:endParaRPr>
            </a:p>
          </p:txBody>
        </p:sp>
        <p:sp>
          <p:nvSpPr>
            <p:cNvPr id="82" name="Freeform: Shape 21"/>
            <p:cNvSpPr/>
            <p:nvPr/>
          </p:nvSpPr>
          <p:spPr>
            <a:xfrm>
              <a:off x="10781280" y="5751000"/>
              <a:ext cx="147600" cy="196920"/>
            </a:xfrm>
            <a:custGeom>
              <a:avLst/>
              <a:gdLst>
                <a:gd name="textAreaLeft" fmla="*/ 0 w 147600"/>
                <a:gd name="textAreaRight" fmla="*/ 147960 w 147600"/>
                <a:gd name="textAreaTop" fmla="*/ 0 h 196920"/>
                <a:gd name="textAreaBottom" fmla="*/ 197280 h 196920"/>
              </a:gdLst>
              <a:ahLst/>
              <a:cxnLst/>
              <a:rect l="textAreaLeft" t="textAreaTop" r="textAreaRight" b="textAreaBottom"/>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venir Next LT Pro Light"/>
              </a:endParaRPr>
            </a:p>
          </p:txBody>
        </p:sp>
        <p:sp>
          <p:nvSpPr>
            <p:cNvPr id="83" name="Freeform: Shape 22"/>
            <p:cNvSpPr/>
            <p:nvPr/>
          </p:nvSpPr>
          <p:spPr>
            <a:xfrm>
              <a:off x="11527560" y="5852160"/>
              <a:ext cx="134280" cy="94680"/>
            </a:xfrm>
            <a:custGeom>
              <a:avLst/>
              <a:gdLst>
                <a:gd name="textAreaLeft" fmla="*/ 0 w 134280"/>
                <a:gd name="textAreaRight" fmla="*/ 134640 w 134280"/>
                <a:gd name="textAreaTop" fmla="*/ 0 h 94680"/>
                <a:gd name="textAreaBottom" fmla="*/ 95040 h 94680"/>
              </a:gdLst>
              <a:ahLst/>
              <a:cxnLst/>
              <a:rect l="textAreaLeft" t="textAreaTop" r="textAreaRight" b="textAreaBottom"/>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venir Next LT Pro Light"/>
              </a:endParaRPr>
            </a:p>
          </p:txBody>
        </p:sp>
        <p:sp>
          <p:nvSpPr>
            <p:cNvPr id="84" name="Graphic 12"/>
            <p:cNvSpPr/>
            <p:nvPr/>
          </p:nvSpPr>
          <p:spPr>
            <a:xfrm>
              <a:off x="10974240" y="5204160"/>
              <a:ext cx="183960" cy="161640"/>
            </a:xfrm>
            <a:custGeom>
              <a:avLst/>
              <a:gdLst>
                <a:gd name="textAreaLeft" fmla="*/ 0 w 183960"/>
                <a:gd name="textAreaRight" fmla="*/ 184320 w 183960"/>
                <a:gd name="textAreaTop" fmla="*/ 0 h 161640"/>
                <a:gd name="textAreaBottom" fmla="*/ 162000 h 161640"/>
              </a:gdLst>
              <a:ahLst/>
              <a:cxnLst/>
              <a:rect l="textAreaLeft" t="textAreaTop" r="textAreaRight" b="textAreaBottom"/>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dk1"/>
                </a:solidFill>
                <a:latin typeface="Avenir Next LT Pro"/>
              </a:endParaRPr>
            </a:p>
          </p:txBody>
        </p:sp>
        <p:sp>
          <p:nvSpPr>
            <p:cNvPr id="85" name="Graphic 15"/>
            <p:cNvSpPr/>
            <p:nvPr/>
          </p:nvSpPr>
          <p:spPr>
            <a:xfrm>
              <a:off x="11443320" y="5313240"/>
              <a:ext cx="83520" cy="76320"/>
            </a:xfrm>
            <a:custGeom>
              <a:avLst/>
              <a:gdLst>
                <a:gd name="textAreaLeft" fmla="*/ 0 w 83520"/>
                <a:gd name="textAreaRight" fmla="*/ 83880 w 83520"/>
                <a:gd name="textAreaTop" fmla="*/ 0 h 76320"/>
                <a:gd name="textAreaBottom" fmla="*/ 76680 h 76320"/>
              </a:gdLst>
              <a:ahLst/>
              <a:cxnLst/>
              <a:rect l="textAreaLeft" t="textAreaTop" r="textAreaRight" b="textAreaBottom"/>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31680" rIns="90000" bIns="31680" anchor="ctr">
              <a:noAutofit/>
            </a:bodyPr>
            <a:lstStyle/>
            <a:p>
              <a:endParaRPr lang="en-US" sz="1800" b="0" strike="noStrike" spc="-1">
                <a:solidFill>
                  <a:schemeClr val="dk1"/>
                </a:solidFill>
                <a:latin typeface="Avenir Next LT Pro"/>
              </a:endParaRPr>
            </a:p>
          </p:txBody>
        </p:sp>
        <p:sp>
          <p:nvSpPr>
            <p:cNvPr id="86" name="Graphic 15"/>
            <p:cNvSpPr/>
            <p:nvPr/>
          </p:nvSpPr>
          <p:spPr>
            <a:xfrm>
              <a:off x="10775880" y="5440680"/>
              <a:ext cx="83520" cy="76320"/>
            </a:xfrm>
            <a:custGeom>
              <a:avLst/>
              <a:gdLst>
                <a:gd name="textAreaLeft" fmla="*/ 0 w 83520"/>
                <a:gd name="textAreaRight" fmla="*/ 83880 w 83520"/>
                <a:gd name="textAreaTop" fmla="*/ 0 h 76320"/>
                <a:gd name="textAreaBottom" fmla="*/ 76680 h 76320"/>
              </a:gdLst>
              <a:ahLst/>
              <a:cxnLst/>
              <a:rect l="textAreaLeft" t="textAreaTop" r="textAreaRight" b="textAreaBottom"/>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31680" rIns="90000" bIns="31680" anchor="ctr">
              <a:noAutofit/>
            </a:bodyPr>
            <a:lstStyle/>
            <a:p>
              <a:endParaRPr lang="en-US" sz="1800" b="0" strike="noStrike" spc="-1">
                <a:solidFill>
                  <a:schemeClr val="dk1"/>
                </a:solidFill>
                <a:latin typeface="Avenir Next LT Pro"/>
              </a:endParaRPr>
            </a:p>
          </p:txBody>
        </p:sp>
        <p:sp>
          <p:nvSpPr>
            <p:cNvPr id="87" name="Freeform: Shape 26"/>
            <p:cNvSpPr/>
            <p:nvPr/>
          </p:nvSpPr>
          <p:spPr>
            <a:xfrm>
              <a:off x="11179800" y="5606280"/>
              <a:ext cx="176760" cy="140760"/>
            </a:xfrm>
            <a:custGeom>
              <a:avLst/>
              <a:gdLst>
                <a:gd name="textAreaLeft" fmla="*/ 0 w 176760"/>
                <a:gd name="textAreaRight" fmla="*/ 177120 w 176760"/>
                <a:gd name="textAreaTop" fmla="*/ 0 h 140760"/>
                <a:gd name="textAreaBottom" fmla="*/ 141120 h 140760"/>
              </a:gdLst>
              <a:ahLst/>
              <a:cxnLst/>
              <a:rect l="textAreaLeft" t="textAreaTop" r="textAreaRight" b="textAreaBottom"/>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lt1"/>
                </a:solidFill>
                <a:latin typeface="Avenir Next LT Pro"/>
              </a:endParaRPr>
            </a:p>
          </p:txBody>
        </p:sp>
      </p:grpSp>
      <p:sp>
        <p:nvSpPr>
          <p:cNvPr id="88" name="Freeform: Shape 7"/>
          <p:cNvSpPr/>
          <p:nvPr/>
        </p:nvSpPr>
        <p:spPr>
          <a:xfrm rot="5400000">
            <a:off x="615240" y="-614880"/>
            <a:ext cx="1085040" cy="2315160"/>
          </a:xfrm>
          <a:custGeom>
            <a:avLst/>
            <a:gdLst>
              <a:gd name="textAreaLeft" fmla="*/ 0 w 1085040"/>
              <a:gd name="textAreaRight" fmla="*/ 1085400 w 1085040"/>
              <a:gd name="textAreaTop" fmla="*/ 0 h 2315160"/>
              <a:gd name="textAreaBottom" fmla="*/ 2315520 h 2315160"/>
            </a:gdLst>
            <a:ahLst/>
            <a:cxnLst/>
            <a:rect l="textAreaLeft" t="textAreaTop" r="textAreaRight" b="textAreaBottom"/>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lt1"/>
              </a:solidFill>
              <a:latin typeface="Avenir Next LT Pro"/>
            </a:endParaRPr>
          </a:p>
        </p:txBody>
      </p:sp>
      <p:sp>
        <p:nvSpPr>
          <p:cNvPr id="89" name="PlaceHolder 1"/>
          <p:cNvSpPr>
            <a:spLocks noGrp="1"/>
          </p:cNvSpPr>
          <p:nvPr>
            <p:ph type="title"/>
          </p:nvPr>
        </p:nvSpPr>
        <p:spPr>
          <a:xfrm>
            <a:off x="525600" y="786960"/>
            <a:ext cx="10077120" cy="1325160"/>
          </a:xfrm>
          <a:prstGeom prst="rect">
            <a:avLst/>
          </a:prstGeom>
          <a:noFill/>
          <a:ln w="0">
            <a:noFill/>
          </a:ln>
        </p:spPr>
        <p:txBody>
          <a:bodyPr lIns="91440" tIns="45720" rIns="91440" bIns="45720" anchor="b">
            <a:noAutofit/>
          </a:bodyPr>
          <a:lstStyle/>
          <a:p>
            <a:pPr indent="0" defTabSz="914400">
              <a:lnSpc>
                <a:spcPct val="100000"/>
              </a:lnSpc>
              <a:buNone/>
            </a:pPr>
            <a:r>
              <a:rPr lang="en-US" sz="3600" b="0" i="1" strike="noStrike" spc="-1">
                <a:solidFill>
                  <a:schemeClr val="dk1"/>
                </a:solidFill>
                <a:latin typeface="Georgia Pro Semibold"/>
              </a:rPr>
              <a:t>Click to edit Master title style</a:t>
            </a:r>
            <a:endParaRPr lang="de-DE" sz="3600" b="0" strike="noStrike" spc="-1">
              <a:solidFill>
                <a:schemeClr val="dk1"/>
              </a:solidFill>
              <a:latin typeface="Avenir Next LT Pro"/>
            </a:endParaRPr>
          </a:p>
        </p:txBody>
      </p:sp>
      <p:sp>
        <p:nvSpPr>
          <p:cNvPr id="90" name="PlaceHolder 2"/>
          <p:cNvSpPr>
            <a:spLocks noGrp="1"/>
          </p:cNvSpPr>
          <p:nvPr>
            <p:ph type="body"/>
          </p:nvPr>
        </p:nvSpPr>
        <p:spPr>
          <a:xfrm>
            <a:off x="525600" y="2521800"/>
            <a:ext cx="10077120" cy="3548520"/>
          </a:xfrm>
          <a:prstGeom prst="rect">
            <a:avLst/>
          </a:prstGeom>
          <a:noFill/>
          <a:ln w="0">
            <a:noFill/>
          </a:ln>
        </p:spPr>
        <p:txBody>
          <a:bodyPr lIns="91440" tIns="45720" rIns="91440" bIns="45720" anchor="t">
            <a:noAutofit/>
          </a:bodyPr>
          <a:lstStyle/>
          <a:p>
            <a:pPr marL="432000" indent="-324000" defTabSz="914400">
              <a:lnSpc>
                <a:spcPct val="110000"/>
              </a:lnSpc>
              <a:spcBef>
                <a:spcPts val="1001"/>
              </a:spcBef>
              <a:buClr>
                <a:srgbClr val="000000"/>
              </a:buClr>
              <a:buSzPct val="45000"/>
              <a:buFont typeface="Wingdings" charset="2"/>
              <a:buChar char=""/>
              <a:tabLst>
                <a:tab pos="0" algn="l"/>
              </a:tabLst>
            </a:pPr>
            <a:r>
              <a:rPr lang="en-US" sz="2000" b="0" strike="noStrike" spc="-1">
                <a:solidFill>
                  <a:schemeClr val="dk1"/>
                </a:solidFill>
                <a:latin typeface="Avenir Next LT Pro"/>
              </a:rPr>
              <a:t>Click to edit Master text styles</a:t>
            </a:r>
            <a:endParaRPr lang="de-DE" sz="2000" b="0" strike="noStrike" spc="-1">
              <a:solidFill>
                <a:schemeClr val="dk1"/>
              </a:solidFill>
              <a:latin typeface="Avenir Next LT Pro"/>
            </a:endParaRPr>
          </a:p>
          <a:p>
            <a:pPr marL="864000" lvl="1" indent="-324000" defTabSz="914400">
              <a:lnSpc>
                <a:spcPct val="110000"/>
              </a:lnSpc>
              <a:spcBef>
                <a:spcPts val="499"/>
              </a:spcBef>
              <a:buClr>
                <a:srgbClr val="000000"/>
              </a:buClr>
              <a:buSzPct val="75000"/>
              <a:buFont typeface="Symbol" charset="2"/>
              <a:buChar char=""/>
              <a:tabLst>
                <a:tab pos="0" algn="l"/>
              </a:tabLst>
            </a:pPr>
            <a:r>
              <a:rPr lang="en-US" sz="1800" b="0" strike="noStrike" spc="-1">
                <a:solidFill>
                  <a:schemeClr val="dk1"/>
                </a:solidFill>
                <a:latin typeface="Avenir Next LT Pro"/>
              </a:rPr>
              <a:t>Second level</a:t>
            </a:r>
            <a:endParaRPr lang="de-DE" sz="1800" b="0" strike="noStrike" spc="-1">
              <a:solidFill>
                <a:schemeClr val="dk1"/>
              </a:solidFill>
              <a:latin typeface="Avenir Next LT Pro"/>
            </a:endParaRPr>
          </a:p>
          <a:p>
            <a:pPr marL="457200" lvl="2" defTabSz="914400">
              <a:lnSpc>
                <a:spcPct val="110000"/>
              </a:lnSpc>
              <a:spcBef>
                <a:spcPts val="850"/>
              </a:spcBef>
              <a:buClr>
                <a:srgbClr val="000000"/>
              </a:buClr>
              <a:buSzPct val="45000"/>
              <a:buFont typeface="Wingdings" charset="2"/>
              <a:buChar char=""/>
              <a:tabLst>
                <a:tab pos="0" algn="l"/>
              </a:tabLst>
            </a:pPr>
            <a:r>
              <a:rPr lang="en-US" sz="1600" b="0" strike="noStrike" spc="-1">
                <a:solidFill>
                  <a:schemeClr val="dk1"/>
                </a:solidFill>
                <a:latin typeface="Avenir Next LT Pro"/>
              </a:rPr>
              <a:t>Third level</a:t>
            </a:r>
            <a:endParaRPr lang="de-DE" sz="1600" b="0" strike="noStrike" spc="-1">
              <a:solidFill>
                <a:schemeClr val="dk1"/>
              </a:solidFill>
              <a:latin typeface="Avenir Next LT Pro"/>
            </a:endParaRPr>
          </a:p>
          <a:p>
            <a:pPr marL="1728000" lvl="3" indent="-216000" defTabSz="914400">
              <a:lnSpc>
                <a:spcPct val="110000"/>
              </a:lnSpc>
              <a:spcBef>
                <a:spcPts val="499"/>
              </a:spcBef>
              <a:buClr>
                <a:srgbClr val="000000"/>
              </a:buClr>
              <a:buSzPct val="75000"/>
              <a:buFont typeface="Symbol" charset="2"/>
              <a:buChar char=""/>
              <a:tabLst>
                <a:tab pos="0" algn="l"/>
              </a:tabLst>
            </a:pPr>
            <a:r>
              <a:rPr lang="en-US" sz="1400" b="0" strike="noStrike" spc="-1">
                <a:solidFill>
                  <a:schemeClr val="dk1"/>
                </a:solidFill>
                <a:latin typeface="Avenir Next LT Pro"/>
              </a:rPr>
              <a:t>Fourth level</a:t>
            </a:r>
            <a:endParaRPr lang="de-DE" sz="1400" b="0" strike="noStrike" spc="-1">
              <a:solidFill>
                <a:schemeClr val="dk1"/>
              </a:solidFill>
              <a:latin typeface="Avenir Next LT Pro"/>
            </a:endParaRPr>
          </a:p>
          <a:p>
            <a:pPr marL="914400" lvl="4" defTabSz="914400">
              <a:lnSpc>
                <a:spcPct val="110000"/>
              </a:lnSpc>
              <a:spcBef>
                <a:spcPts val="283"/>
              </a:spcBef>
              <a:buClr>
                <a:srgbClr val="000000"/>
              </a:buClr>
              <a:buSzPct val="45000"/>
              <a:buFont typeface="Wingdings" charset="2"/>
              <a:buChar char=""/>
              <a:tabLst>
                <a:tab pos="0" algn="l"/>
              </a:tabLst>
            </a:pPr>
            <a:r>
              <a:rPr lang="en-US" sz="1400" b="0" strike="noStrike" spc="-1">
                <a:solidFill>
                  <a:schemeClr val="dk1"/>
                </a:solidFill>
                <a:latin typeface="Avenir Next LT Pro"/>
              </a:rPr>
              <a:t>Fifth level</a:t>
            </a:r>
            <a:endParaRPr lang="de-DE" sz="1400" b="0" strike="noStrike" spc="-1">
              <a:solidFill>
                <a:schemeClr val="dk1"/>
              </a:solidFill>
              <a:latin typeface="Avenir Next LT Pro"/>
            </a:endParaRPr>
          </a:p>
        </p:txBody>
      </p:sp>
      <p:sp>
        <p:nvSpPr>
          <p:cNvPr id="91" name="PlaceHolder 3"/>
          <p:cNvSpPr>
            <a:spLocks noGrp="1"/>
          </p:cNvSpPr>
          <p:nvPr>
            <p:ph type="dt" idx="13"/>
          </p:nvPr>
        </p:nvSpPr>
        <p:spPr>
          <a:xfrm>
            <a:off x="530280" y="13644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900" b="0" strike="noStrike" spc="109">
                <a:solidFill>
                  <a:schemeClr val="dk1">
                    <a:lumMod val="65000"/>
                    <a:lumOff val="35000"/>
                  </a:schemeClr>
                </a:solidFill>
                <a:latin typeface="Avenir Next LT Pro"/>
              </a:defRPr>
            </a:lvl1pPr>
          </a:lstStyle>
          <a:p>
            <a:pPr indent="0" defTabSz="914400">
              <a:lnSpc>
                <a:spcPct val="100000"/>
              </a:lnSpc>
              <a:buNone/>
            </a:pPr>
            <a:r>
              <a:rPr lang="en-US" sz="900" b="0" strike="noStrike" spc="109">
                <a:solidFill>
                  <a:schemeClr val="dk1">
                    <a:lumMod val="65000"/>
                    <a:lumOff val="35000"/>
                  </a:schemeClr>
                </a:solidFill>
                <a:latin typeface="Avenir Next LT Pro"/>
              </a:rPr>
              <a:t>&lt;date/time&gt;</a:t>
            </a:r>
            <a:endParaRPr lang="de-DE" sz="900" b="0" strike="noStrike" spc="-1">
              <a:solidFill>
                <a:srgbClr val="000000"/>
              </a:solidFill>
              <a:latin typeface="Times New Roman"/>
            </a:endParaRPr>
          </a:p>
        </p:txBody>
      </p:sp>
      <p:sp>
        <p:nvSpPr>
          <p:cNvPr id="92" name="PlaceHolder 4"/>
          <p:cNvSpPr>
            <a:spLocks noGrp="1"/>
          </p:cNvSpPr>
          <p:nvPr>
            <p:ph type="ftr" idx="14"/>
          </p:nvPr>
        </p:nvSpPr>
        <p:spPr>
          <a:xfrm>
            <a:off x="525600" y="6356520"/>
            <a:ext cx="3450240" cy="36468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Times New Roman"/>
              </a:defRPr>
            </a:lvl1pPr>
          </a:lstStyle>
          <a:p>
            <a:pPr indent="0" algn="ctr">
              <a:buNone/>
            </a:pPr>
            <a:r>
              <a:rPr lang="de-DE" sz="1400" b="0" strike="noStrike" spc="-1">
                <a:solidFill>
                  <a:srgbClr val="000000"/>
                </a:solidFill>
                <a:latin typeface="Times New Roman"/>
              </a:rPr>
              <a:t>&lt;footer&gt;</a:t>
            </a:r>
          </a:p>
        </p:txBody>
      </p:sp>
      <p:sp>
        <p:nvSpPr>
          <p:cNvPr id="93" name="PlaceHolder 5"/>
          <p:cNvSpPr>
            <a:spLocks noGrp="1"/>
          </p:cNvSpPr>
          <p:nvPr>
            <p:ph type="sldNum" idx="15"/>
          </p:nvPr>
        </p:nvSpPr>
        <p:spPr>
          <a:xfrm>
            <a:off x="11655360" y="6356520"/>
            <a:ext cx="529560" cy="364680"/>
          </a:xfrm>
          <a:prstGeom prst="rect">
            <a:avLst/>
          </a:prstGeom>
          <a:noFill/>
          <a:ln w="0">
            <a:noFill/>
          </a:ln>
        </p:spPr>
        <p:txBody>
          <a:bodyPr lIns="91440" tIns="45720" rIns="91440" bIns="45720" anchor="ctr">
            <a:noAutofit/>
          </a:bodyPr>
          <a:lstStyle>
            <a:lvl1pPr indent="0" algn="ctr" defTabSz="914400">
              <a:lnSpc>
                <a:spcPct val="100000"/>
              </a:lnSpc>
              <a:buNone/>
              <a:defRPr lang="en-US" sz="900" b="0" strike="noStrike" spc="109">
                <a:solidFill>
                  <a:schemeClr val="dk1">
                    <a:lumMod val="65000"/>
                    <a:lumOff val="35000"/>
                  </a:schemeClr>
                </a:solidFill>
                <a:latin typeface="Avenir Next LT Pro"/>
              </a:defRPr>
            </a:lvl1pPr>
          </a:lstStyle>
          <a:p>
            <a:pPr indent="0" algn="ctr" defTabSz="914400">
              <a:lnSpc>
                <a:spcPct val="100000"/>
              </a:lnSpc>
              <a:buNone/>
            </a:pPr>
            <a:fld id="{E0BF3EBA-F5DF-43B2-ADEA-F11C50011CE2}" type="slidenum">
              <a:rPr lang="en-US" sz="900" b="0" strike="noStrike" spc="109">
                <a:solidFill>
                  <a:schemeClr val="dk1">
                    <a:lumMod val="65000"/>
                    <a:lumOff val="35000"/>
                  </a:schemeClr>
                </a:solidFill>
                <a:latin typeface="Avenir Next LT Pro"/>
              </a:rPr>
              <a:t>‹Nr.›</a:t>
            </a:fld>
            <a:endParaRPr lang="de-DE" sz="900" b="0" strike="noStrike" spc="-1">
              <a:solidFill>
                <a:srgbClr val="000000"/>
              </a:solidFill>
              <a:latin typeface="Times New Roman"/>
            </a:endParaRPr>
          </a:p>
        </p:txBody>
      </p:sp>
      <p:grpSp>
        <p:nvGrpSpPr>
          <p:cNvPr id="94" name="Graphic 78">
            <a:extLst>
              <a:ext uri="{C183D7F6-B498-43B3-948B-1728B52AA6E4}">
                <adec:decorative xmlns:adec="http://schemas.microsoft.com/office/drawing/2017/decorative" val="1"/>
              </a:ext>
            </a:extLst>
          </p:cNvPr>
          <p:cNvGrpSpPr/>
          <p:nvPr/>
        </p:nvGrpSpPr>
        <p:grpSpPr>
          <a:xfrm>
            <a:off x="530280" y="2310480"/>
            <a:ext cx="971640" cy="45360"/>
            <a:chOff x="530280" y="2310480"/>
            <a:chExt cx="971640" cy="45360"/>
          </a:xfrm>
        </p:grpSpPr>
        <p:sp>
          <p:nvSpPr>
            <p:cNvPr id="95" name="Graphic 78"/>
            <p:cNvSpPr/>
            <p:nvPr/>
          </p:nvSpPr>
          <p:spPr>
            <a:xfrm>
              <a:off x="530280" y="2333520"/>
              <a:ext cx="971640" cy="3600"/>
            </a:xfrm>
            <a:custGeom>
              <a:avLst/>
              <a:gdLst>
                <a:gd name="textAreaLeft" fmla="*/ 0 w 971640"/>
                <a:gd name="textAreaRight" fmla="*/ 972000 w 971640"/>
                <a:gd name="textAreaTop" fmla="*/ 0 h 3600"/>
                <a:gd name="textAreaBottom" fmla="*/ 3960 h 3600"/>
              </a:gdLst>
              <a:ahLst/>
              <a:cxnLst/>
              <a:rect l="textAreaLeft" t="textAreaTop" r="textAreaRight" b="textAreaBottom"/>
              <a:pathLst>
                <a:path w="2418302" h="9525">
                  <a:moveTo>
                    <a:pt x="0" y="0"/>
                  </a:moveTo>
                  <a:lnTo>
                    <a:pt x="2418302" y="0"/>
                  </a:lnTo>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1040" rIns="90000" bIns="-41040" anchor="ctr">
              <a:noAutofit/>
            </a:bodyPr>
            <a:lstStyle/>
            <a:p>
              <a:endParaRPr lang="en-US" sz="1800" b="0" strike="noStrike" spc="-1">
                <a:solidFill>
                  <a:schemeClr val="dk1"/>
                </a:solidFill>
                <a:latin typeface="Avenir Next LT Pro"/>
              </a:endParaRPr>
            </a:p>
          </p:txBody>
        </p:sp>
        <p:grpSp>
          <p:nvGrpSpPr>
            <p:cNvPr id="96" name="Graphic 78"/>
            <p:cNvGrpSpPr/>
            <p:nvPr/>
          </p:nvGrpSpPr>
          <p:grpSpPr>
            <a:xfrm>
              <a:off x="530280" y="2310480"/>
              <a:ext cx="971640" cy="45360"/>
              <a:chOff x="530280" y="2310480"/>
              <a:chExt cx="971640" cy="45360"/>
            </a:xfrm>
          </p:grpSpPr>
          <p:sp>
            <p:nvSpPr>
              <p:cNvPr id="97" name="Graphic 78"/>
              <p:cNvSpPr/>
              <p:nvPr/>
            </p:nvSpPr>
            <p:spPr>
              <a:xfrm>
                <a:off x="533880" y="2351880"/>
                <a:ext cx="12600" cy="720"/>
              </a:xfrm>
              <a:custGeom>
                <a:avLst/>
                <a:gdLst>
                  <a:gd name="textAreaLeft" fmla="*/ 0 w 12600"/>
                  <a:gd name="textAreaRight" fmla="*/ 12960 w 12600"/>
                  <a:gd name="textAreaTop" fmla="*/ 0 h 720"/>
                  <a:gd name="textAreaBottom" fmla="*/ 1080 h 720"/>
                </a:gdLst>
                <a:ahLst/>
                <a:cxnLst/>
                <a:rect l="textAreaLeft" t="textAreaTop" r="textAreaRight" b="textAreaBottom"/>
                <a:pathLst>
                  <a:path w="32575" h="2906">
                    <a:moveTo>
                      <a:pt x="0" y="49"/>
                    </a:moveTo>
                    <a:cubicBezTo>
                      <a:pt x="7430" y="2335"/>
                      <a:pt x="20384" y="2526"/>
                      <a:pt x="32576" y="2907"/>
                    </a:cubicBezTo>
                    <a:cubicBezTo>
                      <a:pt x="23146" y="716"/>
                      <a:pt x="13240" y="-236"/>
                      <a:pt x="0" y="49"/>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3920" rIns="90000" bIns="-43920" anchor="ctr">
                <a:noAutofit/>
              </a:bodyPr>
              <a:lstStyle/>
              <a:p>
                <a:endParaRPr lang="en-US" sz="1800" b="0" strike="noStrike" spc="-1">
                  <a:solidFill>
                    <a:schemeClr val="dk1"/>
                  </a:solidFill>
                  <a:latin typeface="Avenir Next LT Pro"/>
                </a:endParaRPr>
              </a:p>
            </p:txBody>
          </p:sp>
          <p:sp>
            <p:nvSpPr>
              <p:cNvPr id="98" name="Graphic 78"/>
              <p:cNvSpPr/>
              <p:nvPr/>
            </p:nvSpPr>
            <p:spPr>
              <a:xfrm>
                <a:off x="546840" y="235296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380" h="42">
                    <a:moveTo>
                      <a:pt x="190" y="42"/>
                    </a:moveTo>
                    <a:cubicBezTo>
                      <a:pt x="190" y="42"/>
                      <a:pt x="286" y="42"/>
                      <a:pt x="381" y="42"/>
                    </a:cubicBezTo>
                    <a:cubicBezTo>
                      <a:pt x="190" y="42"/>
                      <a:pt x="95" y="42"/>
                      <a:pt x="0" y="42"/>
                    </a:cubicBezTo>
                    <a:cubicBezTo>
                      <a:pt x="0" y="-53"/>
                      <a:pt x="95" y="42"/>
                      <a:pt x="190" y="42"/>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4280" rIns="90000" bIns="-44280" anchor="ctr">
                <a:noAutofit/>
              </a:bodyPr>
              <a:lstStyle/>
              <a:p>
                <a:endParaRPr lang="en-US" sz="1800" b="0" strike="noStrike" spc="-1">
                  <a:solidFill>
                    <a:schemeClr val="dk1"/>
                  </a:solidFill>
                  <a:latin typeface="Avenir Next LT Pro"/>
                </a:endParaRPr>
              </a:p>
            </p:txBody>
          </p:sp>
          <p:sp>
            <p:nvSpPr>
              <p:cNvPr id="99" name="Graphic 78"/>
              <p:cNvSpPr/>
              <p:nvPr/>
            </p:nvSpPr>
            <p:spPr>
              <a:xfrm>
                <a:off x="1494720" y="2311560"/>
                <a:ext cx="3600" cy="360"/>
              </a:xfrm>
              <a:custGeom>
                <a:avLst/>
                <a:gdLst>
                  <a:gd name="textAreaLeft" fmla="*/ 0 w 3600"/>
                  <a:gd name="textAreaRight" fmla="*/ 3960 w 3600"/>
                  <a:gd name="textAreaTop" fmla="*/ 0 h 360"/>
                  <a:gd name="textAreaBottom" fmla="*/ 720 h 360"/>
                </a:gdLst>
                <a:ahLst/>
                <a:cxnLst/>
                <a:rect l="textAreaLeft" t="textAreaTop" r="textAreaRight" b="textAreaBottom"/>
                <a:pathLst>
                  <a:path w="10001" h="190">
                    <a:moveTo>
                      <a:pt x="10001" y="0"/>
                    </a:moveTo>
                    <a:cubicBezTo>
                      <a:pt x="6953" y="0"/>
                      <a:pt x="3524" y="95"/>
                      <a:pt x="0" y="191"/>
                    </a:cubicBezTo>
                    <a:cubicBezTo>
                      <a:pt x="3334" y="191"/>
                      <a:pt x="6763" y="191"/>
                      <a:pt x="10001" y="0"/>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4280" rIns="90000" bIns="-44280" anchor="ctr">
                <a:noAutofit/>
              </a:bodyPr>
              <a:lstStyle/>
              <a:p>
                <a:endParaRPr lang="en-US" sz="1800" b="0" strike="noStrike" spc="-1">
                  <a:solidFill>
                    <a:schemeClr val="dk1"/>
                  </a:solidFill>
                  <a:latin typeface="Avenir Next LT Pro"/>
                </a:endParaRPr>
              </a:p>
            </p:txBody>
          </p:sp>
          <p:sp>
            <p:nvSpPr>
              <p:cNvPr id="100" name="Graphic 78"/>
              <p:cNvSpPr/>
              <p:nvPr/>
            </p:nvSpPr>
            <p:spPr>
              <a:xfrm>
                <a:off x="530280" y="2310480"/>
                <a:ext cx="971640" cy="45360"/>
              </a:xfrm>
              <a:custGeom>
                <a:avLst/>
                <a:gdLst>
                  <a:gd name="textAreaLeft" fmla="*/ 0 w 971640"/>
                  <a:gd name="textAreaRight" fmla="*/ 972000 w 971640"/>
                  <a:gd name="textAreaTop" fmla="*/ 0 h 45360"/>
                  <a:gd name="textAreaBottom" fmla="*/ 45720 h 45360"/>
                </a:gdLst>
                <a:ahLst/>
                <a:cxnLst/>
                <a:rect l="textAreaLeft" t="textAreaTop" r="textAreaRight" b="textAreaBottom"/>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720" rIns="90000" bIns="720" anchor="ctr">
                <a:noAutofit/>
              </a:bodyPr>
              <a:lstStyle/>
              <a:p>
                <a:endParaRPr lang="en-US" sz="1800" b="0" strike="noStrike" spc="-1">
                  <a:solidFill>
                    <a:schemeClr val="dk1"/>
                  </a:solidFill>
                  <a:latin typeface="Avenir Next LT Pro"/>
                </a:endParaRPr>
              </a:p>
            </p:txBody>
          </p:sp>
        </p:grpSp>
      </p:gr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F0E9"/>
        </a:solidFill>
        <a:effectLst/>
      </p:bgPr>
    </p:bg>
    <p:spTree>
      <p:nvGrpSpPr>
        <p:cNvPr id="1" name=""/>
        <p:cNvGrpSpPr/>
        <p:nvPr/>
      </p:nvGrpSpPr>
      <p:grpSpPr>
        <a:xfrm>
          <a:off x="0" y="0"/>
          <a:ext cx="0" cy="0"/>
          <a:chOff x="0" y="0"/>
          <a:chExt cx="0" cy="0"/>
        </a:xfrm>
      </p:grpSpPr>
      <p:sp>
        <p:nvSpPr>
          <p:cNvPr id="195" name="Freeform: Shape 18"/>
          <p:cNvSpPr/>
          <p:nvPr/>
        </p:nvSpPr>
        <p:spPr>
          <a:xfrm>
            <a:off x="9753120" y="5516640"/>
            <a:ext cx="2438640" cy="1341000"/>
          </a:xfrm>
          <a:custGeom>
            <a:avLst/>
            <a:gdLst>
              <a:gd name="textAreaLeft" fmla="*/ 0 w 2438640"/>
              <a:gd name="textAreaRight" fmla="*/ 2439000 w 2438640"/>
              <a:gd name="textAreaTop" fmla="*/ 0 h 1341000"/>
              <a:gd name="textAreaBottom" fmla="*/ 1341360 h 1341000"/>
            </a:gdLst>
            <a:ahLst/>
            <a:cxnLst/>
            <a:rect l="textAreaLeft" t="textAreaTop" r="textAreaRight" b="textAreaBottom"/>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lt1"/>
              </a:solidFill>
              <a:latin typeface="Avenir Next LT Pro"/>
            </a:endParaRPr>
          </a:p>
        </p:txBody>
      </p:sp>
      <p:grpSp>
        <p:nvGrpSpPr>
          <p:cNvPr id="196" name="Group 19"/>
          <p:cNvGrpSpPr/>
          <p:nvPr/>
        </p:nvGrpSpPr>
        <p:grpSpPr>
          <a:xfrm>
            <a:off x="10775880" y="5204160"/>
            <a:ext cx="885960" cy="802080"/>
            <a:chOff x="10775880" y="5204160"/>
            <a:chExt cx="885960" cy="802080"/>
          </a:xfrm>
        </p:grpSpPr>
        <p:sp>
          <p:nvSpPr>
            <p:cNvPr id="197" name="Freeform: Shape 20"/>
            <p:cNvSpPr/>
            <p:nvPr/>
          </p:nvSpPr>
          <p:spPr>
            <a:xfrm>
              <a:off x="11027160" y="5890320"/>
              <a:ext cx="130680" cy="115920"/>
            </a:xfrm>
            <a:custGeom>
              <a:avLst/>
              <a:gdLst>
                <a:gd name="textAreaLeft" fmla="*/ 0 w 130680"/>
                <a:gd name="textAreaRight" fmla="*/ 131040 w 130680"/>
                <a:gd name="textAreaTop" fmla="*/ 0 h 115920"/>
                <a:gd name="textAreaBottom" fmla="*/ 116280 h 115920"/>
              </a:gdLst>
              <a:ahLst/>
              <a:cxnLst/>
              <a:rect l="textAreaLeft" t="textAreaTop" r="textAreaRight" b="textAreaBottom"/>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venir Next LT Pro Light"/>
              </a:endParaRPr>
            </a:p>
          </p:txBody>
        </p:sp>
        <p:sp>
          <p:nvSpPr>
            <p:cNvPr id="198" name="Freeform: Shape 21"/>
            <p:cNvSpPr/>
            <p:nvPr/>
          </p:nvSpPr>
          <p:spPr>
            <a:xfrm>
              <a:off x="10781280" y="5751000"/>
              <a:ext cx="147600" cy="196920"/>
            </a:xfrm>
            <a:custGeom>
              <a:avLst/>
              <a:gdLst>
                <a:gd name="textAreaLeft" fmla="*/ 0 w 147600"/>
                <a:gd name="textAreaRight" fmla="*/ 147960 w 147600"/>
                <a:gd name="textAreaTop" fmla="*/ 0 h 196920"/>
                <a:gd name="textAreaBottom" fmla="*/ 197280 h 196920"/>
              </a:gdLst>
              <a:ahLst/>
              <a:cxnLst/>
              <a:rect l="textAreaLeft" t="textAreaTop" r="textAreaRight" b="textAreaBottom"/>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venir Next LT Pro Light"/>
              </a:endParaRPr>
            </a:p>
          </p:txBody>
        </p:sp>
        <p:sp>
          <p:nvSpPr>
            <p:cNvPr id="199" name="Freeform: Shape 22"/>
            <p:cNvSpPr/>
            <p:nvPr/>
          </p:nvSpPr>
          <p:spPr>
            <a:xfrm>
              <a:off x="11527560" y="5852160"/>
              <a:ext cx="134280" cy="94680"/>
            </a:xfrm>
            <a:custGeom>
              <a:avLst/>
              <a:gdLst>
                <a:gd name="textAreaLeft" fmla="*/ 0 w 134280"/>
                <a:gd name="textAreaRight" fmla="*/ 134640 w 134280"/>
                <a:gd name="textAreaTop" fmla="*/ 0 h 94680"/>
                <a:gd name="textAreaBottom" fmla="*/ 95040 h 94680"/>
              </a:gdLst>
              <a:ahLst/>
              <a:cxnLst/>
              <a:rect l="textAreaLeft" t="textAreaTop" r="textAreaRight" b="textAreaBottom"/>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venir Next LT Pro Light"/>
              </a:endParaRPr>
            </a:p>
          </p:txBody>
        </p:sp>
        <p:sp>
          <p:nvSpPr>
            <p:cNvPr id="200" name="Graphic 12"/>
            <p:cNvSpPr/>
            <p:nvPr/>
          </p:nvSpPr>
          <p:spPr>
            <a:xfrm>
              <a:off x="10974240" y="5204160"/>
              <a:ext cx="183960" cy="161640"/>
            </a:xfrm>
            <a:custGeom>
              <a:avLst/>
              <a:gdLst>
                <a:gd name="textAreaLeft" fmla="*/ 0 w 183960"/>
                <a:gd name="textAreaRight" fmla="*/ 184320 w 183960"/>
                <a:gd name="textAreaTop" fmla="*/ 0 h 161640"/>
                <a:gd name="textAreaBottom" fmla="*/ 162000 h 161640"/>
              </a:gdLst>
              <a:ahLst/>
              <a:cxnLst/>
              <a:rect l="textAreaLeft" t="textAreaTop" r="textAreaRight" b="textAreaBottom"/>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dk1"/>
                </a:solidFill>
                <a:latin typeface="Avenir Next LT Pro"/>
              </a:endParaRPr>
            </a:p>
          </p:txBody>
        </p:sp>
        <p:sp>
          <p:nvSpPr>
            <p:cNvPr id="201" name="Graphic 15"/>
            <p:cNvSpPr/>
            <p:nvPr/>
          </p:nvSpPr>
          <p:spPr>
            <a:xfrm>
              <a:off x="11443320" y="5313240"/>
              <a:ext cx="83520" cy="76320"/>
            </a:xfrm>
            <a:custGeom>
              <a:avLst/>
              <a:gdLst>
                <a:gd name="textAreaLeft" fmla="*/ 0 w 83520"/>
                <a:gd name="textAreaRight" fmla="*/ 83880 w 83520"/>
                <a:gd name="textAreaTop" fmla="*/ 0 h 76320"/>
                <a:gd name="textAreaBottom" fmla="*/ 76680 h 76320"/>
              </a:gdLst>
              <a:ahLst/>
              <a:cxnLst/>
              <a:rect l="textAreaLeft" t="textAreaTop" r="textAreaRight" b="textAreaBottom"/>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31680" rIns="90000" bIns="31680" anchor="ctr">
              <a:noAutofit/>
            </a:bodyPr>
            <a:lstStyle/>
            <a:p>
              <a:endParaRPr lang="en-US" sz="1800" b="0" strike="noStrike" spc="-1">
                <a:solidFill>
                  <a:schemeClr val="dk1"/>
                </a:solidFill>
                <a:latin typeface="Avenir Next LT Pro"/>
              </a:endParaRPr>
            </a:p>
          </p:txBody>
        </p:sp>
        <p:sp>
          <p:nvSpPr>
            <p:cNvPr id="202" name="Graphic 15"/>
            <p:cNvSpPr/>
            <p:nvPr/>
          </p:nvSpPr>
          <p:spPr>
            <a:xfrm>
              <a:off x="10775880" y="5440680"/>
              <a:ext cx="83520" cy="76320"/>
            </a:xfrm>
            <a:custGeom>
              <a:avLst/>
              <a:gdLst>
                <a:gd name="textAreaLeft" fmla="*/ 0 w 83520"/>
                <a:gd name="textAreaRight" fmla="*/ 83880 w 83520"/>
                <a:gd name="textAreaTop" fmla="*/ 0 h 76320"/>
                <a:gd name="textAreaBottom" fmla="*/ 76680 h 76320"/>
              </a:gdLst>
              <a:ahLst/>
              <a:cxnLst/>
              <a:rect l="textAreaLeft" t="textAreaTop" r="textAreaRight" b="textAreaBottom"/>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31680" rIns="90000" bIns="31680" anchor="ctr">
              <a:noAutofit/>
            </a:bodyPr>
            <a:lstStyle/>
            <a:p>
              <a:endParaRPr lang="en-US" sz="1800" b="0" strike="noStrike" spc="-1">
                <a:solidFill>
                  <a:schemeClr val="dk1"/>
                </a:solidFill>
                <a:latin typeface="Avenir Next LT Pro"/>
              </a:endParaRPr>
            </a:p>
          </p:txBody>
        </p:sp>
        <p:sp>
          <p:nvSpPr>
            <p:cNvPr id="203" name="Freeform: Shape 26"/>
            <p:cNvSpPr/>
            <p:nvPr/>
          </p:nvSpPr>
          <p:spPr>
            <a:xfrm>
              <a:off x="11179800" y="5606280"/>
              <a:ext cx="176760" cy="140760"/>
            </a:xfrm>
            <a:custGeom>
              <a:avLst/>
              <a:gdLst>
                <a:gd name="textAreaLeft" fmla="*/ 0 w 176760"/>
                <a:gd name="textAreaRight" fmla="*/ 177120 w 176760"/>
                <a:gd name="textAreaTop" fmla="*/ 0 h 140760"/>
                <a:gd name="textAreaBottom" fmla="*/ 141120 h 140760"/>
              </a:gdLst>
              <a:ahLst/>
              <a:cxnLst/>
              <a:rect l="textAreaLeft" t="textAreaTop" r="textAreaRight" b="textAreaBottom"/>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lt1"/>
                </a:solidFill>
                <a:latin typeface="Avenir Next LT Pro"/>
              </a:endParaRPr>
            </a:p>
          </p:txBody>
        </p:sp>
      </p:grpSp>
      <p:sp>
        <p:nvSpPr>
          <p:cNvPr id="204" name="Freeform: Shape 7"/>
          <p:cNvSpPr/>
          <p:nvPr/>
        </p:nvSpPr>
        <p:spPr>
          <a:xfrm rot="5400000">
            <a:off x="615240" y="-614880"/>
            <a:ext cx="1085040" cy="2315160"/>
          </a:xfrm>
          <a:custGeom>
            <a:avLst/>
            <a:gdLst>
              <a:gd name="textAreaLeft" fmla="*/ 0 w 1085040"/>
              <a:gd name="textAreaRight" fmla="*/ 1085400 w 1085040"/>
              <a:gd name="textAreaTop" fmla="*/ 0 h 2315160"/>
              <a:gd name="textAreaBottom" fmla="*/ 2315520 h 2315160"/>
            </a:gdLst>
            <a:ahLst/>
            <a:cxnLst/>
            <a:rect l="textAreaLeft" t="textAreaTop" r="textAreaRight" b="textAreaBottom"/>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lt1"/>
              </a:solidFill>
              <a:latin typeface="Avenir Next LT Pro"/>
            </a:endParaRPr>
          </a:p>
        </p:txBody>
      </p:sp>
      <p:sp>
        <p:nvSpPr>
          <p:cNvPr id="205" name="PlaceHolder 1"/>
          <p:cNvSpPr>
            <a:spLocks noGrp="1"/>
          </p:cNvSpPr>
          <p:nvPr>
            <p:ph type="dt" idx="28"/>
          </p:nvPr>
        </p:nvSpPr>
        <p:spPr>
          <a:xfrm>
            <a:off x="525600" y="13644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900" b="0" strike="noStrike" spc="109">
                <a:solidFill>
                  <a:schemeClr val="dk1">
                    <a:lumMod val="65000"/>
                    <a:lumOff val="35000"/>
                  </a:schemeClr>
                </a:solidFill>
                <a:latin typeface="Avenir Next LT Pro"/>
              </a:defRPr>
            </a:lvl1pPr>
          </a:lstStyle>
          <a:p>
            <a:pPr indent="0" defTabSz="914400">
              <a:lnSpc>
                <a:spcPct val="100000"/>
              </a:lnSpc>
              <a:buNone/>
            </a:pPr>
            <a:r>
              <a:rPr lang="en-US" sz="900" b="0" strike="noStrike" spc="109">
                <a:solidFill>
                  <a:schemeClr val="dk1">
                    <a:lumMod val="65000"/>
                    <a:lumOff val="35000"/>
                  </a:schemeClr>
                </a:solidFill>
                <a:latin typeface="Avenir Next LT Pro"/>
              </a:rPr>
              <a:t>&lt;date/time&gt;</a:t>
            </a:r>
            <a:endParaRPr lang="de-DE" sz="900" b="0" strike="noStrike" spc="-1">
              <a:solidFill>
                <a:srgbClr val="000000"/>
              </a:solidFill>
              <a:latin typeface="Times New Roman"/>
            </a:endParaRPr>
          </a:p>
        </p:txBody>
      </p:sp>
      <p:sp>
        <p:nvSpPr>
          <p:cNvPr id="206" name="PlaceHolder 2"/>
          <p:cNvSpPr>
            <a:spLocks noGrp="1"/>
          </p:cNvSpPr>
          <p:nvPr>
            <p:ph type="ftr" idx="29"/>
          </p:nvPr>
        </p:nvSpPr>
        <p:spPr>
          <a:xfrm>
            <a:off x="525600" y="6356520"/>
            <a:ext cx="3450240" cy="36468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Times New Roman"/>
              </a:defRPr>
            </a:lvl1pPr>
          </a:lstStyle>
          <a:p>
            <a:pPr indent="0" algn="ctr">
              <a:buNone/>
            </a:pPr>
            <a:r>
              <a:rPr lang="de-DE" sz="1400" b="0" strike="noStrike" spc="-1">
                <a:solidFill>
                  <a:srgbClr val="000000"/>
                </a:solidFill>
                <a:latin typeface="Times New Roman"/>
              </a:rPr>
              <a:t>&lt;footer&gt;</a:t>
            </a:r>
          </a:p>
        </p:txBody>
      </p:sp>
      <p:sp>
        <p:nvSpPr>
          <p:cNvPr id="207" name="PlaceHolder 3"/>
          <p:cNvSpPr>
            <a:spLocks noGrp="1"/>
          </p:cNvSpPr>
          <p:nvPr>
            <p:ph type="sldNum" idx="30"/>
          </p:nvPr>
        </p:nvSpPr>
        <p:spPr>
          <a:xfrm>
            <a:off x="11655360" y="6356520"/>
            <a:ext cx="529560" cy="364680"/>
          </a:xfrm>
          <a:prstGeom prst="rect">
            <a:avLst/>
          </a:prstGeom>
          <a:noFill/>
          <a:ln w="0">
            <a:noFill/>
          </a:ln>
        </p:spPr>
        <p:txBody>
          <a:bodyPr lIns="91440" tIns="45720" rIns="91440" bIns="45720" anchor="ctr">
            <a:noAutofit/>
          </a:bodyPr>
          <a:lstStyle>
            <a:lvl1pPr indent="0" algn="ctr" defTabSz="914400">
              <a:lnSpc>
                <a:spcPct val="100000"/>
              </a:lnSpc>
              <a:buNone/>
              <a:defRPr lang="en-US" sz="900" b="0" strike="noStrike" spc="109">
                <a:solidFill>
                  <a:schemeClr val="dk1">
                    <a:lumMod val="65000"/>
                    <a:lumOff val="35000"/>
                  </a:schemeClr>
                </a:solidFill>
                <a:latin typeface="Avenir Next LT Pro"/>
              </a:defRPr>
            </a:lvl1pPr>
          </a:lstStyle>
          <a:p>
            <a:pPr indent="0" algn="ctr" defTabSz="914400">
              <a:lnSpc>
                <a:spcPct val="100000"/>
              </a:lnSpc>
              <a:buNone/>
            </a:pPr>
            <a:fld id="{B8A364CB-23AE-4809-86E8-184424235ED7}" type="slidenum">
              <a:rPr lang="en-US" sz="900" b="0" strike="noStrike" spc="109">
                <a:solidFill>
                  <a:schemeClr val="dk1">
                    <a:lumMod val="65000"/>
                    <a:lumOff val="35000"/>
                  </a:schemeClr>
                </a:solidFill>
                <a:latin typeface="Avenir Next LT Pro"/>
              </a:rPr>
              <a:t>‹Nr.›</a:t>
            </a:fld>
            <a:endParaRPr lang="de-DE" sz="900" b="0" strike="noStrike" spc="-1">
              <a:solidFill>
                <a:srgbClr val="000000"/>
              </a:solidFill>
              <a:latin typeface="Times New Roman"/>
            </a:endParaRPr>
          </a:p>
        </p:txBody>
      </p:sp>
      <p:sp>
        <p:nvSpPr>
          <p:cNvPr id="208"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de-DE" sz="1800" b="0" strike="noStrike" spc="-1">
                <a:solidFill>
                  <a:schemeClr val="dk1"/>
                </a:solidFill>
                <a:latin typeface="Avenir Next LT Pro"/>
              </a:rPr>
              <a:t>Click to edit the title text format</a:t>
            </a:r>
          </a:p>
        </p:txBody>
      </p:sp>
      <p:sp>
        <p:nvSpPr>
          <p:cNvPr id="20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110000"/>
              </a:lnSpc>
              <a:spcBef>
                <a:spcPts val="1417"/>
              </a:spcBef>
              <a:buClr>
                <a:srgbClr val="000000"/>
              </a:buClr>
              <a:buSzPct val="45000"/>
              <a:buFont typeface="Wingdings" charset="2"/>
              <a:buChar char=""/>
            </a:pPr>
            <a:r>
              <a:rPr lang="de-DE" sz="2000" b="0" strike="noStrike" spc="-1">
                <a:solidFill>
                  <a:schemeClr val="dk1"/>
                </a:solidFill>
                <a:latin typeface="Avenir Next LT Pro"/>
              </a:rPr>
              <a:t>Click to edit the outline text format</a:t>
            </a:r>
          </a:p>
          <a:p>
            <a:pPr marL="864000" lvl="1" indent="-324000">
              <a:lnSpc>
                <a:spcPct val="110000"/>
              </a:lnSpc>
              <a:spcBef>
                <a:spcPts val="1134"/>
              </a:spcBef>
              <a:buClr>
                <a:srgbClr val="000000"/>
              </a:buClr>
              <a:buSzPct val="75000"/>
              <a:buFont typeface="Symbol" charset="2"/>
              <a:buChar char=""/>
            </a:pPr>
            <a:r>
              <a:rPr lang="de-DE" sz="1600" b="0" strike="noStrike" spc="-1">
                <a:solidFill>
                  <a:schemeClr val="dk1"/>
                </a:solidFill>
                <a:latin typeface="Avenir Next LT Pro"/>
              </a:rPr>
              <a:t>Second Outline Level</a:t>
            </a:r>
          </a:p>
          <a:p>
            <a:pPr marL="1296000" lvl="2" indent="-288000">
              <a:lnSpc>
                <a:spcPct val="110000"/>
              </a:lnSpc>
              <a:spcBef>
                <a:spcPts val="850"/>
              </a:spcBef>
              <a:buClr>
                <a:srgbClr val="000000"/>
              </a:buClr>
              <a:buSzPct val="45000"/>
              <a:buFont typeface="Wingdings" charset="2"/>
              <a:buChar char=""/>
            </a:pPr>
            <a:r>
              <a:rPr lang="de-DE" sz="1400" b="0" strike="noStrike" spc="-1">
                <a:solidFill>
                  <a:schemeClr val="dk1"/>
                </a:solidFill>
                <a:latin typeface="Avenir Next LT Pro"/>
              </a:rPr>
              <a:t>Third Outline Level</a:t>
            </a:r>
          </a:p>
          <a:p>
            <a:pPr marL="1728000" lvl="3" indent="-216000">
              <a:lnSpc>
                <a:spcPct val="110000"/>
              </a:lnSpc>
              <a:spcBef>
                <a:spcPts val="567"/>
              </a:spcBef>
              <a:buClr>
                <a:srgbClr val="000000"/>
              </a:buClr>
              <a:buSzPct val="75000"/>
              <a:buFont typeface="Symbol" charset="2"/>
              <a:buChar char=""/>
            </a:pPr>
            <a:r>
              <a:rPr lang="de-DE" sz="1400" b="0" strike="noStrike" spc="-1">
                <a:solidFill>
                  <a:schemeClr val="dk1"/>
                </a:solidFill>
                <a:latin typeface="Avenir Next LT Pro"/>
              </a:rPr>
              <a:t>Fourth Outline Level</a:t>
            </a:r>
          </a:p>
          <a:p>
            <a:pPr marL="2160000" lvl="4" indent="-216000">
              <a:lnSpc>
                <a:spcPct val="110000"/>
              </a:lnSpc>
              <a:spcBef>
                <a:spcPts val="283"/>
              </a:spcBef>
              <a:buClr>
                <a:srgbClr val="000000"/>
              </a:buClr>
              <a:buSzPct val="45000"/>
              <a:buFont typeface="Wingdings" charset="2"/>
              <a:buChar char=""/>
            </a:pPr>
            <a:r>
              <a:rPr lang="de-DE" sz="2000" b="0" strike="noStrike" spc="-1">
                <a:solidFill>
                  <a:schemeClr val="dk1"/>
                </a:solidFill>
                <a:latin typeface="Avenir Next LT Pro"/>
              </a:rPr>
              <a:t>Fifth Outline Level</a:t>
            </a:r>
          </a:p>
          <a:p>
            <a:pPr marL="2592000" lvl="5" indent="-216000">
              <a:lnSpc>
                <a:spcPct val="110000"/>
              </a:lnSpc>
              <a:spcBef>
                <a:spcPts val="283"/>
              </a:spcBef>
              <a:buClr>
                <a:srgbClr val="000000"/>
              </a:buClr>
              <a:buSzPct val="45000"/>
              <a:buFont typeface="Wingdings" charset="2"/>
              <a:buChar char=""/>
            </a:pPr>
            <a:r>
              <a:rPr lang="de-DE" sz="2000" b="0" strike="noStrike" spc="-1">
                <a:solidFill>
                  <a:schemeClr val="dk1"/>
                </a:solidFill>
                <a:latin typeface="Avenir Next LT Pro"/>
              </a:rPr>
              <a:t>Sixth Outline Level</a:t>
            </a:r>
          </a:p>
          <a:p>
            <a:pPr marL="3024000" lvl="6" indent="-216000">
              <a:lnSpc>
                <a:spcPct val="110000"/>
              </a:lnSpc>
              <a:spcBef>
                <a:spcPts val="283"/>
              </a:spcBef>
              <a:buClr>
                <a:srgbClr val="000000"/>
              </a:buClr>
              <a:buSzPct val="45000"/>
              <a:buFont typeface="Wingdings" charset="2"/>
              <a:buChar char=""/>
            </a:pPr>
            <a:r>
              <a:rPr lang="de-DE" sz="2000" b="0" strike="noStrike" spc="-1">
                <a:solidFill>
                  <a:schemeClr val="dk1"/>
                </a:solidFill>
                <a:latin typeface="Avenir Next LT Pro"/>
              </a:rPr>
              <a:t>Seventh Outline Level</a:t>
            </a: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3F0E9"/>
        </a:solidFill>
        <a:effectLst/>
      </p:bgPr>
    </p:bg>
    <p:spTree>
      <p:nvGrpSpPr>
        <p:cNvPr id="1" name=""/>
        <p:cNvGrpSpPr/>
        <p:nvPr/>
      </p:nvGrpSpPr>
      <p:grpSpPr>
        <a:xfrm>
          <a:off x="0" y="0"/>
          <a:ext cx="0" cy="0"/>
          <a:chOff x="0" y="0"/>
          <a:chExt cx="0" cy="0"/>
        </a:xfrm>
      </p:grpSpPr>
      <p:sp>
        <p:nvSpPr>
          <p:cNvPr id="237" name="Freeform: Shape 18"/>
          <p:cNvSpPr/>
          <p:nvPr/>
        </p:nvSpPr>
        <p:spPr>
          <a:xfrm>
            <a:off x="9753120" y="5516640"/>
            <a:ext cx="2438640" cy="1341000"/>
          </a:xfrm>
          <a:custGeom>
            <a:avLst/>
            <a:gdLst>
              <a:gd name="textAreaLeft" fmla="*/ 0 w 2438640"/>
              <a:gd name="textAreaRight" fmla="*/ 2439000 w 2438640"/>
              <a:gd name="textAreaTop" fmla="*/ 0 h 1341000"/>
              <a:gd name="textAreaBottom" fmla="*/ 1341360 h 1341000"/>
            </a:gdLst>
            <a:ahLst/>
            <a:cxnLst/>
            <a:rect l="textAreaLeft" t="textAreaTop" r="textAreaRight" b="textAreaBottom"/>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lt1"/>
              </a:solidFill>
              <a:latin typeface="Avenir Next LT Pro"/>
            </a:endParaRPr>
          </a:p>
        </p:txBody>
      </p:sp>
      <p:grpSp>
        <p:nvGrpSpPr>
          <p:cNvPr id="238" name="Group 19"/>
          <p:cNvGrpSpPr/>
          <p:nvPr/>
        </p:nvGrpSpPr>
        <p:grpSpPr>
          <a:xfrm>
            <a:off x="10775880" y="5204160"/>
            <a:ext cx="885960" cy="802080"/>
            <a:chOff x="10775880" y="5204160"/>
            <a:chExt cx="885960" cy="802080"/>
          </a:xfrm>
        </p:grpSpPr>
        <p:sp>
          <p:nvSpPr>
            <p:cNvPr id="239" name="Freeform: Shape 20"/>
            <p:cNvSpPr/>
            <p:nvPr/>
          </p:nvSpPr>
          <p:spPr>
            <a:xfrm>
              <a:off x="11027160" y="5890320"/>
              <a:ext cx="130680" cy="115920"/>
            </a:xfrm>
            <a:custGeom>
              <a:avLst/>
              <a:gdLst>
                <a:gd name="textAreaLeft" fmla="*/ 0 w 130680"/>
                <a:gd name="textAreaRight" fmla="*/ 131040 w 130680"/>
                <a:gd name="textAreaTop" fmla="*/ 0 h 115920"/>
                <a:gd name="textAreaBottom" fmla="*/ 116280 h 115920"/>
              </a:gdLst>
              <a:ahLst/>
              <a:cxnLst/>
              <a:rect l="textAreaLeft" t="textAreaTop" r="textAreaRight" b="textAreaBottom"/>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venir Next LT Pro Light"/>
              </a:endParaRPr>
            </a:p>
          </p:txBody>
        </p:sp>
        <p:sp>
          <p:nvSpPr>
            <p:cNvPr id="240" name="Freeform: Shape 21"/>
            <p:cNvSpPr/>
            <p:nvPr/>
          </p:nvSpPr>
          <p:spPr>
            <a:xfrm>
              <a:off x="10781280" y="5751000"/>
              <a:ext cx="147600" cy="196920"/>
            </a:xfrm>
            <a:custGeom>
              <a:avLst/>
              <a:gdLst>
                <a:gd name="textAreaLeft" fmla="*/ 0 w 147600"/>
                <a:gd name="textAreaRight" fmla="*/ 147960 w 147600"/>
                <a:gd name="textAreaTop" fmla="*/ 0 h 196920"/>
                <a:gd name="textAreaBottom" fmla="*/ 197280 h 196920"/>
              </a:gdLst>
              <a:ahLst/>
              <a:cxnLst/>
              <a:rect l="textAreaLeft" t="textAreaTop" r="textAreaRight" b="textAreaBottom"/>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venir Next LT Pro Light"/>
              </a:endParaRPr>
            </a:p>
          </p:txBody>
        </p:sp>
        <p:sp>
          <p:nvSpPr>
            <p:cNvPr id="241" name="Freeform: Shape 22"/>
            <p:cNvSpPr/>
            <p:nvPr/>
          </p:nvSpPr>
          <p:spPr>
            <a:xfrm>
              <a:off x="11527560" y="5852160"/>
              <a:ext cx="134280" cy="94680"/>
            </a:xfrm>
            <a:custGeom>
              <a:avLst/>
              <a:gdLst>
                <a:gd name="textAreaLeft" fmla="*/ 0 w 134280"/>
                <a:gd name="textAreaRight" fmla="*/ 134640 w 134280"/>
                <a:gd name="textAreaTop" fmla="*/ 0 h 94680"/>
                <a:gd name="textAreaBottom" fmla="*/ 95040 h 94680"/>
              </a:gdLst>
              <a:ahLst/>
              <a:cxnLst/>
              <a:rect l="textAreaLeft" t="textAreaTop" r="textAreaRight" b="textAreaBottom"/>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venir Next LT Pro Light"/>
              </a:endParaRPr>
            </a:p>
          </p:txBody>
        </p:sp>
        <p:sp>
          <p:nvSpPr>
            <p:cNvPr id="242" name="Graphic 12"/>
            <p:cNvSpPr/>
            <p:nvPr/>
          </p:nvSpPr>
          <p:spPr>
            <a:xfrm>
              <a:off x="10974240" y="5204160"/>
              <a:ext cx="183960" cy="161640"/>
            </a:xfrm>
            <a:custGeom>
              <a:avLst/>
              <a:gdLst>
                <a:gd name="textAreaLeft" fmla="*/ 0 w 183960"/>
                <a:gd name="textAreaRight" fmla="*/ 184320 w 183960"/>
                <a:gd name="textAreaTop" fmla="*/ 0 h 161640"/>
                <a:gd name="textAreaBottom" fmla="*/ 162000 h 161640"/>
              </a:gdLst>
              <a:ahLst/>
              <a:cxnLst/>
              <a:rect l="textAreaLeft" t="textAreaTop" r="textAreaRight" b="textAreaBottom"/>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dk1"/>
                </a:solidFill>
                <a:latin typeface="Avenir Next LT Pro"/>
              </a:endParaRPr>
            </a:p>
          </p:txBody>
        </p:sp>
        <p:sp>
          <p:nvSpPr>
            <p:cNvPr id="243" name="Graphic 15"/>
            <p:cNvSpPr/>
            <p:nvPr/>
          </p:nvSpPr>
          <p:spPr>
            <a:xfrm>
              <a:off x="11443320" y="5313240"/>
              <a:ext cx="83520" cy="76320"/>
            </a:xfrm>
            <a:custGeom>
              <a:avLst/>
              <a:gdLst>
                <a:gd name="textAreaLeft" fmla="*/ 0 w 83520"/>
                <a:gd name="textAreaRight" fmla="*/ 83880 w 83520"/>
                <a:gd name="textAreaTop" fmla="*/ 0 h 76320"/>
                <a:gd name="textAreaBottom" fmla="*/ 76680 h 76320"/>
              </a:gdLst>
              <a:ahLst/>
              <a:cxnLst/>
              <a:rect l="textAreaLeft" t="textAreaTop" r="textAreaRight" b="textAreaBottom"/>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31680" rIns="90000" bIns="31680" anchor="ctr">
              <a:noAutofit/>
            </a:bodyPr>
            <a:lstStyle/>
            <a:p>
              <a:endParaRPr lang="en-US" sz="1800" b="0" strike="noStrike" spc="-1">
                <a:solidFill>
                  <a:schemeClr val="dk1"/>
                </a:solidFill>
                <a:latin typeface="Avenir Next LT Pro"/>
              </a:endParaRPr>
            </a:p>
          </p:txBody>
        </p:sp>
        <p:sp>
          <p:nvSpPr>
            <p:cNvPr id="244" name="Graphic 15"/>
            <p:cNvSpPr/>
            <p:nvPr/>
          </p:nvSpPr>
          <p:spPr>
            <a:xfrm>
              <a:off x="10775880" y="5440680"/>
              <a:ext cx="83520" cy="76320"/>
            </a:xfrm>
            <a:custGeom>
              <a:avLst/>
              <a:gdLst>
                <a:gd name="textAreaLeft" fmla="*/ 0 w 83520"/>
                <a:gd name="textAreaRight" fmla="*/ 83880 w 83520"/>
                <a:gd name="textAreaTop" fmla="*/ 0 h 76320"/>
                <a:gd name="textAreaBottom" fmla="*/ 76680 h 76320"/>
              </a:gdLst>
              <a:ahLst/>
              <a:cxnLst/>
              <a:rect l="textAreaLeft" t="textAreaTop" r="textAreaRight" b="textAreaBottom"/>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31680" rIns="90000" bIns="31680" anchor="ctr">
              <a:noAutofit/>
            </a:bodyPr>
            <a:lstStyle/>
            <a:p>
              <a:endParaRPr lang="en-US" sz="1800" b="0" strike="noStrike" spc="-1">
                <a:solidFill>
                  <a:schemeClr val="dk1"/>
                </a:solidFill>
                <a:latin typeface="Avenir Next LT Pro"/>
              </a:endParaRPr>
            </a:p>
          </p:txBody>
        </p:sp>
        <p:sp>
          <p:nvSpPr>
            <p:cNvPr id="245" name="Freeform: Shape 26"/>
            <p:cNvSpPr/>
            <p:nvPr/>
          </p:nvSpPr>
          <p:spPr>
            <a:xfrm>
              <a:off x="11179800" y="5606280"/>
              <a:ext cx="176760" cy="140760"/>
            </a:xfrm>
            <a:custGeom>
              <a:avLst/>
              <a:gdLst>
                <a:gd name="textAreaLeft" fmla="*/ 0 w 176760"/>
                <a:gd name="textAreaRight" fmla="*/ 177120 w 176760"/>
                <a:gd name="textAreaTop" fmla="*/ 0 h 140760"/>
                <a:gd name="textAreaBottom" fmla="*/ 141120 h 140760"/>
              </a:gdLst>
              <a:ahLst/>
              <a:cxnLst/>
              <a:rect l="textAreaLeft" t="textAreaTop" r="textAreaRight" b="textAreaBottom"/>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solidFill>
              <a:schemeClr val="accent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lt1"/>
                </a:solidFill>
                <a:latin typeface="Avenir Next LT Pro"/>
              </a:endParaRPr>
            </a:p>
          </p:txBody>
        </p:sp>
      </p:grpSp>
      <p:sp>
        <p:nvSpPr>
          <p:cNvPr id="246" name="Freeform: Shape 7"/>
          <p:cNvSpPr/>
          <p:nvPr/>
        </p:nvSpPr>
        <p:spPr>
          <a:xfrm rot="5400000">
            <a:off x="615240" y="-614880"/>
            <a:ext cx="1085040" cy="2315160"/>
          </a:xfrm>
          <a:custGeom>
            <a:avLst/>
            <a:gdLst>
              <a:gd name="textAreaLeft" fmla="*/ 0 w 1085040"/>
              <a:gd name="textAreaRight" fmla="*/ 1085400 w 1085040"/>
              <a:gd name="textAreaTop" fmla="*/ 0 h 2315160"/>
              <a:gd name="textAreaBottom" fmla="*/ 2315520 h 2315160"/>
            </a:gdLst>
            <a:ahLst/>
            <a:cxnLst/>
            <a:rect l="textAreaLeft" t="textAreaTop" r="textAreaRight" b="textAreaBottom"/>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chemeClr val="lt1"/>
              </a:solidFill>
              <a:latin typeface="Avenir Next LT Pro"/>
            </a:endParaRPr>
          </a:p>
        </p:txBody>
      </p:sp>
      <p:sp>
        <p:nvSpPr>
          <p:cNvPr id="247" name="PlaceHolder 1"/>
          <p:cNvSpPr>
            <a:spLocks noGrp="1"/>
          </p:cNvSpPr>
          <p:nvPr>
            <p:ph type="title"/>
          </p:nvPr>
        </p:nvSpPr>
        <p:spPr>
          <a:xfrm>
            <a:off x="530280" y="786960"/>
            <a:ext cx="3931920" cy="2222640"/>
          </a:xfrm>
          <a:prstGeom prst="rect">
            <a:avLst/>
          </a:prstGeom>
          <a:noFill/>
          <a:ln w="0">
            <a:noFill/>
          </a:ln>
        </p:spPr>
        <p:txBody>
          <a:bodyPr lIns="91440" tIns="45720" rIns="91440" bIns="45720" anchor="b">
            <a:noAutofit/>
          </a:bodyPr>
          <a:lstStyle/>
          <a:p>
            <a:pPr indent="0" defTabSz="914400">
              <a:lnSpc>
                <a:spcPct val="100000"/>
              </a:lnSpc>
              <a:buNone/>
            </a:pPr>
            <a:r>
              <a:rPr lang="en-US" sz="3600" b="0" i="1" strike="noStrike" spc="-1">
                <a:solidFill>
                  <a:schemeClr val="dk1"/>
                </a:solidFill>
                <a:latin typeface="Georgia Pro Semibold"/>
              </a:rPr>
              <a:t>Click to edit Master title style</a:t>
            </a:r>
            <a:endParaRPr lang="de-DE" sz="3600" b="0" strike="noStrike" spc="-1">
              <a:solidFill>
                <a:schemeClr val="dk1"/>
              </a:solidFill>
              <a:latin typeface="Avenir Next LT Pro"/>
            </a:endParaRPr>
          </a:p>
        </p:txBody>
      </p:sp>
      <p:sp>
        <p:nvSpPr>
          <p:cNvPr id="248" name="PlaceHolder 2"/>
          <p:cNvSpPr>
            <a:spLocks noGrp="1"/>
          </p:cNvSpPr>
          <p:nvPr>
            <p:ph type="body"/>
          </p:nvPr>
        </p:nvSpPr>
        <p:spPr>
          <a:xfrm>
            <a:off x="5183280" y="987480"/>
            <a:ext cx="5419800" cy="4873320"/>
          </a:xfrm>
          <a:prstGeom prst="rect">
            <a:avLst/>
          </a:prstGeom>
          <a:noFill/>
          <a:ln w="0">
            <a:noFill/>
          </a:ln>
        </p:spPr>
        <p:txBody>
          <a:bodyPr lIns="90000" tIns="45000" rIns="90000" bIns="45000" anchor="t">
            <a:noAutofit/>
          </a:bodyPr>
          <a:lstStyle/>
          <a:p>
            <a:pPr marL="432000" indent="-324000" defTabSz="914400">
              <a:lnSpc>
                <a:spcPct val="100000"/>
              </a:lnSpc>
              <a:buClr>
                <a:srgbClr val="000000"/>
              </a:buClr>
              <a:buSzPct val="45000"/>
              <a:buFont typeface="Wingdings" charset="2"/>
              <a:buChar char=""/>
              <a:tabLst>
                <a:tab pos="0" algn="l"/>
              </a:tabLst>
            </a:pPr>
            <a:r>
              <a:rPr lang="en-US" sz="3200" b="0" strike="noStrike" spc="-1">
                <a:solidFill>
                  <a:schemeClr val="dk1"/>
                </a:solidFill>
                <a:latin typeface="Avenir Next LT Pro"/>
              </a:rPr>
              <a:t>Click icon to add picture</a:t>
            </a:r>
            <a:endParaRPr lang="de-DE" sz="3200" b="0" strike="noStrike" spc="-1">
              <a:solidFill>
                <a:schemeClr val="dk1"/>
              </a:solidFill>
              <a:latin typeface="Avenir Next LT Pro"/>
            </a:endParaRPr>
          </a:p>
        </p:txBody>
      </p:sp>
      <p:sp>
        <p:nvSpPr>
          <p:cNvPr id="249" name="PlaceHolder 3"/>
          <p:cNvSpPr>
            <a:spLocks noGrp="1"/>
          </p:cNvSpPr>
          <p:nvPr>
            <p:ph type="body"/>
          </p:nvPr>
        </p:nvSpPr>
        <p:spPr>
          <a:xfrm>
            <a:off x="530280" y="3429000"/>
            <a:ext cx="3931920" cy="2439720"/>
          </a:xfrm>
          <a:prstGeom prst="rect">
            <a:avLst/>
          </a:prstGeom>
          <a:noFill/>
          <a:ln w="0">
            <a:noFill/>
          </a:ln>
        </p:spPr>
        <p:txBody>
          <a:bodyPr lIns="91440" tIns="45720" rIns="91440" bIns="45720" anchor="t">
            <a:normAutofit/>
          </a:bodyPr>
          <a:lstStyle/>
          <a:p>
            <a:pPr indent="0" defTabSz="914400">
              <a:lnSpc>
                <a:spcPct val="110000"/>
              </a:lnSpc>
              <a:spcBef>
                <a:spcPts val="1001"/>
              </a:spcBef>
              <a:buNone/>
              <a:tabLst>
                <a:tab pos="0" algn="l"/>
              </a:tabLst>
            </a:pPr>
            <a:r>
              <a:rPr lang="en-US" sz="2000" b="0" strike="noStrike" spc="-1">
                <a:solidFill>
                  <a:schemeClr val="dk1"/>
                </a:solidFill>
                <a:latin typeface="Avenir Next LT Pro"/>
              </a:rPr>
              <a:t>Click to edit Master text styles</a:t>
            </a:r>
            <a:endParaRPr lang="de-DE" sz="2000" b="0" strike="noStrike" spc="-1">
              <a:solidFill>
                <a:schemeClr val="dk1"/>
              </a:solidFill>
              <a:latin typeface="Avenir Next LT Pro"/>
            </a:endParaRPr>
          </a:p>
        </p:txBody>
      </p:sp>
      <p:sp>
        <p:nvSpPr>
          <p:cNvPr id="250" name="PlaceHolder 4"/>
          <p:cNvSpPr>
            <a:spLocks noGrp="1"/>
          </p:cNvSpPr>
          <p:nvPr>
            <p:ph type="dt" idx="34"/>
          </p:nvPr>
        </p:nvSpPr>
        <p:spPr>
          <a:xfrm>
            <a:off x="525600" y="13644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en-US" sz="900" b="0" strike="noStrike" spc="109">
                <a:solidFill>
                  <a:schemeClr val="dk1">
                    <a:lumMod val="65000"/>
                    <a:lumOff val="35000"/>
                  </a:schemeClr>
                </a:solidFill>
                <a:latin typeface="Avenir Next LT Pro"/>
              </a:defRPr>
            </a:lvl1pPr>
          </a:lstStyle>
          <a:p>
            <a:pPr indent="0" defTabSz="914400">
              <a:lnSpc>
                <a:spcPct val="100000"/>
              </a:lnSpc>
              <a:buNone/>
            </a:pPr>
            <a:r>
              <a:rPr lang="en-US" sz="900" b="0" strike="noStrike" spc="109">
                <a:solidFill>
                  <a:schemeClr val="dk1">
                    <a:lumMod val="65000"/>
                    <a:lumOff val="35000"/>
                  </a:schemeClr>
                </a:solidFill>
                <a:latin typeface="Avenir Next LT Pro"/>
              </a:rPr>
              <a:t>&lt;date/time&gt;</a:t>
            </a:r>
            <a:endParaRPr lang="de-DE" sz="900" b="0" strike="noStrike" spc="-1">
              <a:solidFill>
                <a:srgbClr val="000000"/>
              </a:solidFill>
              <a:latin typeface="Times New Roman"/>
            </a:endParaRPr>
          </a:p>
        </p:txBody>
      </p:sp>
      <p:sp>
        <p:nvSpPr>
          <p:cNvPr id="251" name="PlaceHolder 5"/>
          <p:cNvSpPr>
            <a:spLocks noGrp="1"/>
          </p:cNvSpPr>
          <p:nvPr>
            <p:ph type="ftr" idx="35"/>
          </p:nvPr>
        </p:nvSpPr>
        <p:spPr>
          <a:xfrm>
            <a:off x="525600" y="6356520"/>
            <a:ext cx="3450240" cy="36468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Times New Roman"/>
              </a:defRPr>
            </a:lvl1pPr>
          </a:lstStyle>
          <a:p>
            <a:pPr indent="0" algn="ctr">
              <a:buNone/>
            </a:pPr>
            <a:r>
              <a:rPr lang="de-DE" sz="1400" b="0" strike="noStrike" spc="-1">
                <a:solidFill>
                  <a:srgbClr val="000000"/>
                </a:solidFill>
                <a:latin typeface="Times New Roman"/>
              </a:rPr>
              <a:t>&lt;footer&gt;</a:t>
            </a:r>
          </a:p>
        </p:txBody>
      </p:sp>
      <p:sp>
        <p:nvSpPr>
          <p:cNvPr id="252" name="PlaceHolder 6"/>
          <p:cNvSpPr>
            <a:spLocks noGrp="1"/>
          </p:cNvSpPr>
          <p:nvPr>
            <p:ph type="sldNum" idx="36"/>
          </p:nvPr>
        </p:nvSpPr>
        <p:spPr>
          <a:xfrm>
            <a:off x="11655360" y="6356520"/>
            <a:ext cx="529560" cy="364680"/>
          </a:xfrm>
          <a:prstGeom prst="rect">
            <a:avLst/>
          </a:prstGeom>
          <a:noFill/>
          <a:ln w="0">
            <a:noFill/>
          </a:ln>
        </p:spPr>
        <p:txBody>
          <a:bodyPr lIns="91440" tIns="45720" rIns="91440" bIns="45720" anchor="ctr">
            <a:noAutofit/>
          </a:bodyPr>
          <a:lstStyle>
            <a:lvl1pPr indent="0" algn="ctr" defTabSz="914400">
              <a:lnSpc>
                <a:spcPct val="100000"/>
              </a:lnSpc>
              <a:buNone/>
              <a:defRPr lang="en-US" sz="900" b="0" strike="noStrike" spc="109">
                <a:solidFill>
                  <a:schemeClr val="dk1">
                    <a:lumMod val="65000"/>
                    <a:lumOff val="35000"/>
                  </a:schemeClr>
                </a:solidFill>
                <a:latin typeface="Avenir Next LT Pro"/>
              </a:defRPr>
            </a:lvl1pPr>
          </a:lstStyle>
          <a:p>
            <a:pPr indent="0" algn="ctr" defTabSz="914400">
              <a:lnSpc>
                <a:spcPct val="100000"/>
              </a:lnSpc>
              <a:buNone/>
            </a:pPr>
            <a:fld id="{B9B0A536-747E-4EEC-9015-484C1AE34967}" type="slidenum">
              <a:rPr lang="en-US" sz="900" b="0" strike="noStrike" spc="109">
                <a:solidFill>
                  <a:schemeClr val="dk1">
                    <a:lumMod val="65000"/>
                    <a:lumOff val="35000"/>
                  </a:schemeClr>
                </a:solidFill>
                <a:latin typeface="Avenir Next LT Pro"/>
              </a:rPr>
              <a:t>‹Nr.›</a:t>
            </a:fld>
            <a:endParaRPr lang="de-DE" sz="900" b="0" strike="noStrike" spc="-1">
              <a:solidFill>
                <a:srgbClr val="000000"/>
              </a:solidFill>
              <a:latin typeface="Times New Roman"/>
            </a:endParaRPr>
          </a:p>
        </p:txBody>
      </p:sp>
      <p:grpSp>
        <p:nvGrpSpPr>
          <p:cNvPr id="253" name="Graphic 78">
            <a:extLst>
              <a:ext uri="{C183D7F6-B498-43B3-948B-1728B52AA6E4}">
                <adec:decorative xmlns:adec="http://schemas.microsoft.com/office/drawing/2017/decorative" val="1"/>
              </a:ext>
            </a:extLst>
          </p:cNvPr>
          <p:cNvGrpSpPr/>
          <p:nvPr/>
        </p:nvGrpSpPr>
        <p:grpSpPr>
          <a:xfrm>
            <a:off x="530280" y="3193560"/>
            <a:ext cx="971640" cy="45360"/>
            <a:chOff x="530280" y="3193560"/>
            <a:chExt cx="971640" cy="45360"/>
          </a:xfrm>
        </p:grpSpPr>
        <p:sp>
          <p:nvSpPr>
            <p:cNvPr id="254" name="Graphic 78"/>
            <p:cNvSpPr/>
            <p:nvPr/>
          </p:nvSpPr>
          <p:spPr>
            <a:xfrm>
              <a:off x="530280" y="3216240"/>
              <a:ext cx="971640" cy="3600"/>
            </a:xfrm>
            <a:custGeom>
              <a:avLst/>
              <a:gdLst>
                <a:gd name="textAreaLeft" fmla="*/ 0 w 971640"/>
                <a:gd name="textAreaRight" fmla="*/ 972000 w 971640"/>
                <a:gd name="textAreaTop" fmla="*/ 0 h 3600"/>
                <a:gd name="textAreaBottom" fmla="*/ 3960 h 3600"/>
              </a:gdLst>
              <a:ahLst/>
              <a:cxnLst/>
              <a:rect l="textAreaLeft" t="textAreaTop" r="textAreaRight" b="textAreaBottom"/>
              <a:pathLst>
                <a:path w="2418302" h="9525">
                  <a:moveTo>
                    <a:pt x="0" y="0"/>
                  </a:moveTo>
                  <a:lnTo>
                    <a:pt x="2418302" y="0"/>
                  </a:lnTo>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1040" rIns="90000" bIns="-41040" anchor="ctr">
              <a:noAutofit/>
            </a:bodyPr>
            <a:lstStyle/>
            <a:p>
              <a:endParaRPr lang="en-US" sz="1800" b="0" strike="noStrike" spc="-1">
                <a:solidFill>
                  <a:schemeClr val="dk1"/>
                </a:solidFill>
                <a:latin typeface="Avenir Next LT Pro"/>
              </a:endParaRPr>
            </a:p>
          </p:txBody>
        </p:sp>
        <p:grpSp>
          <p:nvGrpSpPr>
            <p:cNvPr id="255" name="Graphic 78"/>
            <p:cNvGrpSpPr/>
            <p:nvPr/>
          </p:nvGrpSpPr>
          <p:grpSpPr>
            <a:xfrm>
              <a:off x="530280" y="3193560"/>
              <a:ext cx="971640" cy="45360"/>
              <a:chOff x="530280" y="3193560"/>
              <a:chExt cx="971640" cy="45360"/>
            </a:xfrm>
          </p:grpSpPr>
          <p:sp>
            <p:nvSpPr>
              <p:cNvPr id="256" name="Graphic 78"/>
              <p:cNvSpPr/>
              <p:nvPr/>
            </p:nvSpPr>
            <p:spPr>
              <a:xfrm>
                <a:off x="533880" y="3234600"/>
                <a:ext cx="12600" cy="720"/>
              </a:xfrm>
              <a:custGeom>
                <a:avLst/>
                <a:gdLst>
                  <a:gd name="textAreaLeft" fmla="*/ 0 w 12600"/>
                  <a:gd name="textAreaRight" fmla="*/ 12960 w 12600"/>
                  <a:gd name="textAreaTop" fmla="*/ 0 h 720"/>
                  <a:gd name="textAreaBottom" fmla="*/ 1080 h 720"/>
                </a:gdLst>
                <a:ahLst/>
                <a:cxnLst/>
                <a:rect l="textAreaLeft" t="textAreaTop" r="textAreaRight" b="textAreaBottom"/>
                <a:pathLst>
                  <a:path w="32575" h="2906">
                    <a:moveTo>
                      <a:pt x="0" y="49"/>
                    </a:moveTo>
                    <a:cubicBezTo>
                      <a:pt x="7430" y="2335"/>
                      <a:pt x="20384" y="2526"/>
                      <a:pt x="32576" y="2907"/>
                    </a:cubicBezTo>
                    <a:cubicBezTo>
                      <a:pt x="23146" y="716"/>
                      <a:pt x="13240" y="-236"/>
                      <a:pt x="0" y="49"/>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3920" rIns="90000" bIns="-43920" anchor="ctr">
                <a:noAutofit/>
              </a:bodyPr>
              <a:lstStyle/>
              <a:p>
                <a:endParaRPr lang="en-US" sz="1800" b="0" strike="noStrike" spc="-1">
                  <a:solidFill>
                    <a:schemeClr val="dk1"/>
                  </a:solidFill>
                  <a:latin typeface="Avenir Next LT Pro"/>
                </a:endParaRPr>
              </a:p>
            </p:txBody>
          </p:sp>
          <p:sp>
            <p:nvSpPr>
              <p:cNvPr id="257" name="Graphic 78"/>
              <p:cNvSpPr/>
              <p:nvPr/>
            </p:nvSpPr>
            <p:spPr>
              <a:xfrm>
                <a:off x="546840" y="32360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380" h="42">
                    <a:moveTo>
                      <a:pt x="190" y="42"/>
                    </a:moveTo>
                    <a:cubicBezTo>
                      <a:pt x="190" y="42"/>
                      <a:pt x="286" y="42"/>
                      <a:pt x="381" y="42"/>
                    </a:cubicBezTo>
                    <a:cubicBezTo>
                      <a:pt x="190" y="42"/>
                      <a:pt x="95" y="42"/>
                      <a:pt x="0" y="42"/>
                    </a:cubicBezTo>
                    <a:cubicBezTo>
                      <a:pt x="0" y="-53"/>
                      <a:pt x="95" y="42"/>
                      <a:pt x="190" y="42"/>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4280" rIns="90000" bIns="-44280" anchor="ctr">
                <a:noAutofit/>
              </a:bodyPr>
              <a:lstStyle/>
              <a:p>
                <a:endParaRPr lang="en-US" sz="1800" b="0" strike="noStrike" spc="-1">
                  <a:solidFill>
                    <a:schemeClr val="dk1"/>
                  </a:solidFill>
                  <a:latin typeface="Avenir Next LT Pro"/>
                </a:endParaRPr>
              </a:p>
            </p:txBody>
          </p:sp>
          <p:sp>
            <p:nvSpPr>
              <p:cNvPr id="258" name="Graphic 78"/>
              <p:cNvSpPr/>
              <p:nvPr/>
            </p:nvSpPr>
            <p:spPr>
              <a:xfrm>
                <a:off x="1494720" y="3194640"/>
                <a:ext cx="3600" cy="360"/>
              </a:xfrm>
              <a:custGeom>
                <a:avLst/>
                <a:gdLst>
                  <a:gd name="textAreaLeft" fmla="*/ 0 w 3600"/>
                  <a:gd name="textAreaRight" fmla="*/ 3960 w 3600"/>
                  <a:gd name="textAreaTop" fmla="*/ 0 h 360"/>
                  <a:gd name="textAreaBottom" fmla="*/ 720 h 360"/>
                </a:gdLst>
                <a:ahLst/>
                <a:cxnLst/>
                <a:rect l="textAreaLeft" t="textAreaTop" r="textAreaRight" b="textAreaBottom"/>
                <a:pathLst>
                  <a:path w="10001" h="190">
                    <a:moveTo>
                      <a:pt x="10001" y="0"/>
                    </a:moveTo>
                    <a:cubicBezTo>
                      <a:pt x="6953" y="0"/>
                      <a:pt x="3524" y="95"/>
                      <a:pt x="0" y="191"/>
                    </a:cubicBezTo>
                    <a:cubicBezTo>
                      <a:pt x="3334" y="191"/>
                      <a:pt x="6763" y="191"/>
                      <a:pt x="10001" y="0"/>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44280" rIns="90000" bIns="-44280" anchor="ctr">
                <a:noAutofit/>
              </a:bodyPr>
              <a:lstStyle/>
              <a:p>
                <a:endParaRPr lang="en-US" sz="1800" b="0" strike="noStrike" spc="-1">
                  <a:solidFill>
                    <a:schemeClr val="dk1"/>
                  </a:solidFill>
                  <a:latin typeface="Avenir Next LT Pro"/>
                </a:endParaRPr>
              </a:p>
            </p:txBody>
          </p:sp>
          <p:sp>
            <p:nvSpPr>
              <p:cNvPr id="259" name="Graphic 78"/>
              <p:cNvSpPr/>
              <p:nvPr/>
            </p:nvSpPr>
            <p:spPr>
              <a:xfrm>
                <a:off x="530280" y="3193560"/>
                <a:ext cx="971640" cy="45360"/>
              </a:xfrm>
              <a:custGeom>
                <a:avLst/>
                <a:gdLst>
                  <a:gd name="textAreaLeft" fmla="*/ 0 w 971640"/>
                  <a:gd name="textAreaRight" fmla="*/ 972000 w 971640"/>
                  <a:gd name="textAreaTop" fmla="*/ 0 h 45360"/>
                  <a:gd name="textAreaBottom" fmla="*/ 45720 h 45360"/>
                </a:gdLst>
                <a:ahLst/>
                <a:cxnLst/>
                <a:rect l="textAreaLeft" t="textAreaTop" r="textAreaRight" b="textAreaBottom"/>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solidFill>
                <a:schemeClr val="accent1"/>
              </a:solidFill>
              <a:ln w="9360">
                <a:noFill/>
              </a:ln>
            </p:spPr>
            <p:style>
              <a:lnRef idx="0">
                <a:scrgbClr r="0" g="0" b="0"/>
              </a:lnRef>
              <a:fillRef idx="0">
                <a:scrgbClr r="0" g="0" b="0"/>
              </a:fillRef>
              <a:effectRef idx="0">
                <a:scrgbClr r="0" g="0" b="0"/>
              </a:effectRef>
              <a:fontRef idx="minor"/>
            </p:style>
            <p:txBody>
              <a:bodyPr lIns="90000" tIns="720" rIns="90000" bIns="720" anchor="ctr">
                <a:noAutofit/>
              </a:bodyPr>
              <a:lstStyle/>
              <a:p>
                <a:endParaRPr lang="en-US" sz="1800" b="0" strike="noStrike" spc="-1">
                  <a:solidFill>
                    <a:schemeClr val="dk1"/>
                  </a:solidFill>
                  <a:latin typeface="Avenir Next LT Pro"/>
                </a:endParaRPr>
              </a:p>
            </p:txBody>
          </p:sp>
        </p:grpSp>
      </p:gr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svg"/><Relationship Id="rId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1.sv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Grafik 261"/>
          <p:cNvPicPr/>
          <p:nvPr/>
        </p:nvPicPr>
        <p:blipFill>
          <a:blip r:embed="rId2"/>
          <a:stretch/>
        </p:blipFill>
        <p:spPr>
          <a:xfrm>
            <a:off x="360" y="0"/>
            <a:ext cx="12191400" cy="6857280"/>
          </a:xfrm>
          <a:prstGeom prst="rect">
            <a:avLst/>
          </a:prstGeom>
          <a:ln w="0">
            <a:noFill/>
          </a:ln>
        </p:spPr>
      </p:pic>
      <p:sp>
        <p:nvSpPr>
          <p:cNvPr id="263" name="Rechteck 262"/>
          <p:cNvSpPr/>
          <p:nvPr/>
        </p:nvSpPr>
        <p:spPr>
          <a:xfrm>
            <a:off x="0" y="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264" name="PlaceHolder 1"/>
          <p:cNvSpPr>
            <a:spLocks noGrp="1"/>
          </p:cNvSpPr>
          <p:nvPr>
            <p:ph type="title"/>
          </p:nvPr>
        </p:nvSpPr>
        <p:spPr>
          <a:xfrm>
            <a:off x="1550880" y="0"/>
            <a:ext cx="9090000" cy="1440000"/>
          </a:xfrm>
          <a:prstGeom prst="rect">
            <a:avLst/>
          </a:prstGeom>
          <a:noFill/>
          <a:ln w="0">
            <a:noFill/>
          </a:ln>
        </p:spPr>
        <p:txBody>
          <a:bodyPr lIns="91440" tIns="45720" rIns="91440" bIns="45720" anchor="b">
            <a:normAutofit/>
          </a:bodyPr>
          <a:lstStyle/>
          <a:p>
            <a:pPr indent="0" algn="ctr" defTabSz="914400">
              <a:lnSpc>
                <a:spcPct val="100000"/>
              </a:lnSpc>
              <a:buNone/>
            </a:pPr>
            <a:r>
              <a:rPr lang="de" sz="4000" b="1" strike="noStrike" spc="-1" dirty="0">
                <a:solidFill>
                  <a:srgbClr val="92D050"/>
                </a:solidFill>
                <a:latin typeface="Arial"/>
              </a:rPr>
              <a:t>Die Entwicklung </a:t>
            </a:r>
            <a:br>
              <a:rPr sz="4000" dirty="0">
                <a:solidFill>
                  <a:srgbClr val="92D050"/>
                </a:solidFill>
              </a:rPr>
            </a:br>
            <a:r>
              <a:rPr lang="de" sz="4000" b="1" strike="noStrike" spc="-1" dirty="0">
                <a:solidFill>
                  <a:srgbClr val="92D050"/>
                </a:solidFill>
                <a:latin typeface="Arial"/>
              </a:rPr>
              <a:t>des Kirchenkreises Gera</a:t>
            </a:r>
            <a:endParaRPr lang="de-DE" sz="4000" b="0" strike="noStrike" spc="-1" dirty="0">
              <a:solidFill>
                <a:srgbClr val="92D050"/>
              </a:solidFill>
              <a:latin typeface="Arial"/>
            </a:endParaRPr>
          </a:p>
        </p:txBody>
      </p:sp>
      <p:pic>
        <p:nvPicPr>
          <p:cNvPr id="265" name="Grafik 9"/>
          <p:cNvPicPr/>
          <p:nvPr/>
        </p:nvPicPr>
        <p:blipFill>
          <a:blip r:embed="rId3"/>
          <a:stretch/>
        </p:blipFill>
        <p:spPr>
          <a:xfrm>
            <a:off x="2786760" y="1559160"/>
            <a:ext cx="6618600" cy="4963680"/>
          </a:xfrm>
          <a:prstGeom prst="rect">
            <a:avLst/>
          </a:prstGeom>
          <a:ln w="76320">
            <a:noFill/>
          </a:ln>
          <a:effectLst>
            <a:outerShdw dist="101823" dir="2700000" rotWithShape="0">
              <a:srgbClr val="808080"/>
            </a:outerShdw>
          </a:effec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 name="Grafik 327"/>
          <p:cNvPicPr/>
          <p:nvPr/>
        </p:nvPicPr>
        <p:blipFill>
          <a:blip r:embed="rId2"/>
          <a:stretch/>
        </p:blipFill>
        <p:spPr>
          <a:xfrm>
            <a:off x="720" y="360"/>
            <a:ext cx="12191400" cy="6857280"/>
          </a:xfrm>
          <a:prstGeom prst="rect">
            <a:avLst/>
          </a:prstGeom>
          <a:ln w="0">
            <a:noFill/>
          </a:ln>
        </p:spPr>
      </p:pic>
      <p:sp>
        <p:nvSpPr>
          <p:cNvPr id="329" name="Rechteck 328"/>
          <p:cNvSpPr/>
          <p:nvPr/>
        </p:nvSpPr>
        <p:spPr>
          <a:xfrm>
            <a:off x="720" y="-1836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330" name="Rechteck 329"/>
          <p:cNvSpPr/>
          <p:nvPr/>
        </p:nvSpPr>
        <p:spPr>
          <a:xfrm>
            <a:off x="505080" y="1620000"/>
            <a:ext cx="10114920" cy="436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331" name="Rechteck 330"/>
          <p:cNvSpPr/>
          <p:nvPr/>
        </p:nvSpPr>
        <p:spPr>
          <a:xfrm>
            <a:off x="180000" y="1703880"/>
            <a:ext cx="3600000" cy="1800000"/>
          </a:xfrm>
          <a:prstGeom prst="rect">
            <a:avLst/>
          </a:prstGeom>
          <a:solidFill>
            <a:srgbClr val="355269">
              <a:alpha val="50000"/>
            </a:srgbClr>
          </a:solidFill>
          <a:ln w="0">
            <a:solidFill>
              <a:srgbClr val="BBE33D"/>
            </a:solidFill>
          </a:ln>
        </p:spPr>
        <p:style>
          <a:lnRef idx="0">
            <a:scrgbClr r="0" g="0" b="0"/>
          </a:lnRef>
          <a:fillRef idx="0">
            <a:scrgbClr r="0" g="0" b="0"/>
          </a:fillRef>
          <a:effectRef idx="0">
            <a:scrgbClr r="0" g="0" b="0"/>
          </a:effectRef>
          <a:fontRef idx="minor"/>
        </p:style>
        <p:txBody>
          <a:bodyPr lIns="87480" tIns="87480" rIns="87480" bIns="87480" numCol="1" spcCol="1440" anchor="ctr">
            <a:noAutofit/>
          </a:bodyPr>
          <a:lstStyle/>
          <a:p>
            <a:pPr algn="ctr" defTabSz="1022400">
              <a:lnSpc>
                <a:spcPct val="90000"/>
              </a:lnSpc>
              <a:spcAft>
                <a:spcPts val="805"/>
              </a:spcAft>
              <a:tabLst>
                <a:tab pos="0" algn="l"/>
              </a:tabLst>
            </a:pPr>
            <a:r>
              <a:rPr lang="de-DE" sz="2300" b="0" strike="noStrike" spc="-1" dirty="0">
                <a:solidFill>
                  <a:srgbClr val="FFFFFF"/>
                </a:solidFill>
                <a:latin typeface="Arial"/>
              </a:rPr>
              <a:t>Gemeindekirchenräte</a:t>
            </a:r>
          </a:p>
          <a:p>
            <a:pPr algn="ctr" defTabSz="1022400">
              <a:lnSpc>
                <a:spcPct val="90000"/>
              </a:lnSpc>
              <a:spcAft>
                <a:spcPts val="805"/>
              </a:spcAft>
              <a:tabLst>
                <a:tab pos="0" algn="l"/>
              </a:tabLst>
            </a:pPr>
            <a:r>
              <a:rPr lang="de-DE" sz="2300" b="0" strike="noStrike" spc="-1" dirty="0">
                <a:solidFill>
                  <a:srgbClr val="FFFFFF"/>
                </a:solidFill>
                <a:latin typeface="Arial"/>
              </a:rPr>
              <a:t> Geistliche Räte</a:t>
            </a:r>
          </a:p>
        </p:txBody>
      </p:sp>
      <p:sp>
        <p:nvSpPr>
          <p:cNvPr id="332" name="Rechteck 331"/>
          <p:cNvSpPr/>
          <p:nvPr/>
        </p:nvSpPr>
        <p:spPr>
          <a:xfrm>
            <a:off x="7920000" y="1703880"/>
            <a:ext cx="3600000" cy="1800000"/>
          </a:xfrm>
          <a:prstGeom prst="rect">
            <a:avLst/>
          </a:prstGeom>
          <a:solidFill>
            <a:srgbClr val="355269">
              <a:alpha val="50000"/>
            </a:srgbClr>
          </a:solidFill>
          <a:ln w="0">
            <a:solidFill>
              <a:srgbClr val="BBE33D"/>
            </a:solidFill>
          </a:ln>
        </p:spPr>
        <p:style>
          <a:lnRef idx="0">
            <a:scrgbClr r="0" g="0" b="0"/>
          </a:lnRef>
          <a:fillRef idx="0">
            <a:scrgbClr r="0" g="0" b="0"/>
          </a:fillRef>
          <a:effectRef idx="0">
            <a:scrgbClr r="0" g="0" b="0"/>
          </a:effectRef>
          <a:fontRef idx="minor"/>
        </p:style>
        <p:txBody>
          <a:bodyPr lIns="87480" tIns="87480" rIns="87480" bIns="87480" numCol="1" spcCol="1440" anchor="ctr">
            <a:noAutofit/>
          </a:bodyPr>
          <a:lstStyle/>
          <a:p>
            <a:pPr algn="ctr" defTabSz="1022400">
              <a:lnSpc>
                <a:spcPct val="90000"/>
              </a:lnSpc>
              <a:spcAft>
                <a:spcPts val="805"/>
              </a:spcAft>
              <a:tabLst>
                <a:tab pos="0" algn="l"/>
              </a:tabLst>
            </a:pPr>
            <a:r>
              <a:rPr lang="de-DE" sz="2300" b="0" strike="noStrike" spc="-1" dirty="0">
                <a:solidFill>
                  <a:srgbClr val="FFFFFF"/>
                </a:solidFill>
                <a:latin typeface="Arial"/>
              </a:rPr>
              <a:t>Konvent </a:t>
            </a:r>
          </a:p>
          <a:p>
            <a:pPr algn="ctr" defTabSz="1022400">
              <a:lnSpc>
                <a:spcPct val="90000"/>
              </a:lnSpc>
              <a:spcAft>
                <a:spcPts val="805"/>
              </a:spcAft>
              <a:tabLst>
                <a:tab pos="0" algn="l"/>
              </a:tabLst>
            </a:pPr>
            <a:r>
              <a:rPr lang="de-DE" sz="2300" b="0" strike="noStrike" spc="-1" dirty="0">
                <a:solidFill>
                  <a:srgbClr val="FFFFFF"/>
                </a:solidFill>
                <a:latin typeface="Arial"/>
              </a:rPr>
              <a:t>der </a:t>
            </a:r>
          </a:p>
          <a:p>
            <a:pPr algn="ctr" defTabSz="1022400">
              <a:lnSpc>
                <a:spcPct val="90000"/>
              </a:lnSpc>
              <a:spcAft>
                <a:spcPts val="805"/>
              </a:spcAft>
              <a:tabLst>
                <a:tab pos="0" algn="l"/>
              </a:tabLst>
            </a:pPr>
            <a:r>
              <a:rPr lang="de-DE" sz="2300" b="0" strike="noStrike" spc="-1" dirty="0">
                <a:solidFill>
                  <a:srgbClr val="FFFFFF"/>
                </a:solidFill>
                <a:latin typeface="Arial"/>
              </a:rPr>
              <a:t>Hauptamtlichen</a:t>
            </a:r>
          </a:p>
        </p:txBody>
      </p:sp>
      <p:sp>
        <p:nvSpPr>
          <p:cNvPr id="333" name="Rechteck 332"/>
          <p:cNvSpPr/>
          <p:nvPr/>
        </p:nvSpPr>
        <p:spPr>
          <a:xfrm>
            <a:off x="180000" y="4680000"/>
            <a:ext cx="3600000" cy="1800000"/>
          </a:xfrm>
          <a:prstGeom prst="rect">
            <a:avLst/>
          </a:prstGeom>
          <a:solidFill>
            <a:srgbClr val="355269">
              <a:alpha val="50000"/>
            </a:srgbClr>
          </a:solidFill>
          <a:ln w="0">
            <a:solidFill>
              <a:srgbClr val="BBE33D"/>
            </a:solidFill>
          </a:ln>
        </p:spPr>
        <p:style>
          <a:lnRef idx="0">
            <a:scrgbClr r="0" g="0" b="0"/>
          </a:lnRef>
          <a:fillRef idx="0">
            <a:scrgbClr r="0" g="0" b="0"/>
          </a:fillRef>
          <a:effectRef idx="0">
            <a:scrgbClr r="0" g="0" b="0"/>
          </a:effectRef>
          <a:fontRef idx="minor"/>
        </p:style>
        <p:txBody>
          <a:bodyPr lIns="76320" tIns="76320" rIns="76320" bIns="76320" numCol="1" spcCol="1440" anchor="ctr">
            <a:noAutofit/>
          </a:bodyPr>
          <a:lstStyle/>
          <a:p>
            <a:pPr algn="ctr" defTabSz="888840">
              <a:lnSpc>
                <a:spcPct val="90000"/>
              </a:lnSpc>
              <a:spcAft>
                <a:spcPts val="700"/>
              </a:spcAft>
              <a:tabLst>
                <a:tab pos="0" algn="l"/>
              </a:tabLst>
            </a:pPr>
            <a:r>
              <a:rPr lang="de-DE" sz="2000" b="0" strike="noStrike" spc="-1" dirty="0">
                <a:solidFill>
                  <a:srgbClr val="FFFFFF"/>
                </a:solidFill>
                <a:latin typeface="Arial"/>
                <a:ea typeface="MS UI Gothic"/>
              </a:rPr>
              <a:t>„SCHMIEDE“</a:t>
            </a:r>
            <a:endParaRPr lang="de-DE" sz="2000" b="0" strike="noStrike" spc="-1" dirty="0">
              <a:solidFill>
                <a:srgbClr val="FFFFFF"/>
              </a:solidFill>
              <a:latin typeface="Arial"/>
            </a:endParaRPr>
          </a:p>
          <a:p>
            <a:pPr algn="ctr" defTabSz="888840">
              <a:lnSpc>
                <a:spcPct val="90000"/>
              </a:lnSpc>
              <a:spcAft>
                <a:spcPts val="700"/>
              </a:spcAft>
              <a:tabLst>
                <a:tab pos="0" algn="l"/>
              </a:tabLst>
            </a:pPr>
            <a:r>
              <a:rPr lang="de-DE" sz="2000" b="0" strike="noStrike" spc="-1" dirty="0">
                <a:solidFill>
                  <a:srgbClr val="FFFFFF"/>
                </a:solidFill>
                <a:latin typeface="Arial"/>
                <a:ea typeface="MS UI Gothic"/>
              </a:rPr>
              <a:t>„Baumarkt“ </a:t>
            </a:r>
            <a:endParaRPr lang="de-DE" sz="2000" b="0" strike="noStrike" spc="-1" dirty="0">
              <a:solidFill>
                <a:srgbClr val="FFFFFF"/>
              </a:solidFill>
              <a:latin typeface="Arial"/>
            </a:endParaRPr>
          </a:p>
          <a:p>
            <a:pPr algn="ctr" defTabSz="888840">
              <a:lnSpc>
                <a:spcPct val="90000"/>
              </a:lnSpc>
              <a:spcAft>
                <a:spcPts val="700"/>
              </a:spcAft>
              <a:tabLst>
                <a:tab pos="0" algn="l"/>
              </a:tabLst>
            </a:pPr>
            <a:r>
              <a:rPr lang="de-DE" sz="2000" b="0" strike="noStrike" spc="-1" dirty="0">
                <a:solidFill>
                  <a:srgbClr val="FFFFFF"/>
                </a:solidFill>
                <a:latin typeface="Arial"/>
                <a:ea typeface="MS UI Gothic"/>
              </a:rPr>
              <a:t>Ökumenische Akademie</a:t>
            </a:r>
            <a:endParaRPr lang="de-DE" sz="2000" b="0" strike="noStrike" spc="-1" dirty="0">
              <a:solidFill>
                <a:srgbClr val="FFFFFF"/>
              </a:solidFill>
              <a:latin typeface="Arial"/>
            </a:endParaRPr>
          </a:p>
          <a:p>
            <a:pPr algn="ctr" defTabSz="888840">
              <a:lnSpc>
                <a:spcPct val="90000"/>
              </a:lnSpc>
              <a:spcAft>
                <a:spcPts val="490"/>
              </a:spcAft>
              <a:tabLst>
                <a:tab pos="0" algn="l"/>
              </a:tabLst>
            </a:pPr>
            <a:r>
              <a:rPr lang="de-DE" sz="1400" b="0" strike="noStrike" spc="-1" dirty="0">
                <a:solidFill>
                  <a:srgbClr val="FFFFFF"/>
                </a:solidFill>
                <a:latin typeface="Arial"/>
                <a:ea typeface="MS UI Gothic"/>
              </a:rPr>
              <a:t>und andere Teilhabe- und Bildungsformate</a:t>
            </a:r>
            <a:endParaRPr lang="de-DE" sz="1400" b="0" strike="noStrike" spc="-1" dirty="0">
              <a:solidFill>
                <a:srgbClr val="FFFFFF"/>
              </a:solidFill>
              <a:latin typeface="Arial"/>
            </a:endParaRPr>
          </a:p>
        </p:txBody>
      </p:sp>
      <p:sp>
        <p:nvSpPr>
          <p:cNvPr id="334" name="Rechteck 333"/>
          <p:cNvSpPr/>
          <p:nvPr/>
        </p:nvSpPr>
        <p:spPr>
          <a:xfrm>
            <a:off x="7920000" y="4691880"/>
            <a:ext cx="3600000" cy="1800000"/>
          </a:xfrm>
          <a:prstGeom prst="rect">
            <a:avLst/>
          </a:prstGeom>
          <a:solidFill>
            <a:srgbClr val="355269">
              <a:alpha val="50000"/>
            </a:srgbClr>
          </a:solidFill>
          <a:ln w="0">
            <a:solidFill>
              <a:srgbClr val="BBE33D"/>
            </a:solidFill>
          </a:ln>
        </p:spPr>
        <p:style>
          <a:lnRef idx="0">
            <a:scrgbClr r="0" g="0" b="0"/>
          </a:lnRef>
          <a:fillRef idx="0">
            <a:scrgbClr r="0" g="0" b="0"/>
          </a:fillRef>
          <a:effectRef idx="0">
            <a:scrgbClr r="0" g="0" b="0"/>
          </a:effectRef>
          <a:fontRef idx="minor"/>
        </p:style>
        <p:txBody>
          <a:bodyPr lIns="87480" tIns="87480" rIns="87480" bIns="87480" numCol="1" spcCol="1440" anchor="ctr">
            <a:noAutofit/>
          </a:bodyPr>
          <a:lstStyle/>
          <a:p>
            <a:pPr algn="ctr" defTabSz="1022400">
              <a:lnSpc>
                <a:spcPct val="90000"/>
              </a:lnSpc>
              <a:spcAft>
                <a:spcPts val="805"/>
              </a:spcAft>
              <a:tabLst>
                <a:tab pos="0" algn="l"/>
              </a:tabLst>
            </a:pPr>
            <a:r>
              <a:rPr lang="de-DE" sz="2300" b="0" strike="noStrike" spc="-1">
                <a:solidFill>
                  <a:srgbClr val="FFFFFF"/>
                </a:solidFill>
                <a:latin typeface="Arial"/>
              </a:rPr>
              <a:t>Ausschüsse </a:t>
            </a:r>
          </a:p>
          <a:p>
            <a:pPr algn="ctr" defTabSz="1022400">
              <a:lnSpc>
                <a:spcPct val="90000"/>
              </a:lnSpc>
              <a:spcAft>
                <a:spcPts val="805"/>
              </a:spcAft>
              <a:tabLst>
                <a:tab pos="0" algn="l"/>
              </a:tabLst>
            </a:pPr>
            <a:r>
              <a:rPr lang="de-DE" sz="2300" b="0" strike="noStrike" spc="-1">
                <a:solidFill>
                  <a:srgbClr val="FFFFFF"/>
                </a:solidFill>
                <a:latin typeface="Arial"/>
              </a:rPr>
              <a:t>der </a:t>
            </a:r>
          </a:p>
          <a:p>
            <a:pPr algn="ctr" defTabSz="1022400">
              <a:lnSpc>
                <a:spcPct val="90000"/>
              </a:lnSpc>
              <a:spcAft>
                <a:spcPts val="805"/>
              </a:spcAft>
              <a:tabLst>
                <a:tab pos="0" algn="l"/>
              </a:tabLst>
            </a:pPr>
            <a:r>
              <a:rPr lang="de-DE" sz="2300" b="0" strike="noStrike" spc="-1">
                <a:solidFill>
                  <a:srgbClr val="FFFFFF"/>
                </a:solidFill>
                <a:latin typeface="Arial"/>
              </a:rPr>
              <a:t>Kreissynode</a:t>
            </a:r>
          </a:p>
        </p:txBody>
      </p:sp>
      <p:sp>
        <p:nvSpPr>
          <p:cNvPr id="335" name="Rechteck 334"/>
          <p:cNvSpPr/>
          <p:nvPr/>
        </p:nvSpPr>
        <p:spPr>
          <a:xfrm>
            <a:off x="4039200" y="3035880"/>
            <a:ext cx="3600000" cy="1800000"/>
          </a:xfrm>
          <a:prstGeom prst="rect">
            <a:avLst/>
          </a:prstGeom>
          <a:solidFill>
            <a:srgbClr val="355269">
              <a:alpha val="50000"/>
            </a:srgbClr>
          </a:solidFill>
          <a:ln w="0">
            <a:solidFill>
              <a:srgbClr val="BBE33D"/>
            </a:solidFill>
          </a:ln>
        </p:spPr>
        <p:style>
          <a:lnRef idx="0">
            <a:scrgbClr r="0" g="0" b="0"/>
          </a:lnRef>
          <a:fillRef idx="0">
            <a:scrgbClr r="0" g="0" b="0"/>
          </a:fillRef>
          <a:effectRef idx="0">
            <a:scrgbClr r="0" g="0" b="0"/>
          </a:effectRef>
          <a:fontRef idx="minor"/>
        </p:style>
        <p:txBody>
          <a:bodyPr lIns="122040" tIns="122040" rIns="122040" bIns="122040" numCol="1" spcCol="1440" anchor="ctr">
            <a:noAutofit/>
          </a:bodyPr>
          <a:lstStyle/>
          <a:p>
            <a:pPr algn="ctr" defTabSz="1422360">
              <a:lnSpc>
                <a:spcPct val="90000"/>
              </a:lnSpc>
              <a:spcAft>
                <a:spcPts val="1120"/>
              </a:spcAft>
              <a:tabLst>
                <a:tab pos="0" algn="l"/>
              </a:tabLst>
            </a:pPr>
            <a:r>
              <a:rPr lang="de-DE" sz="3200" b="1" strike="noStrike" spc="-1">
                <a:solidFill>
                  <a:srgbClr val="FFFFFF"/>
                </a:solidFill>
                <a:latin typeface="Arial"/>
              </a:rPr>
              <a:t>Kreissynode</a:t>
            </a:r>
            <a:endParaRPr lang="de-DE" sz="3200" b="0" strike="noStrike" spc="-1">
              <a:solidFill>
                <a:srgbClr val="FFFFFF"/>
              </a:solidFill>
              <a:latin typeface="Arial"/>
            </a:endParaRPr>
          </a:p>
          <a:p>
            <a:pPr algn="ctr" defTabSz="1422360">
              <a:lnSpc>
                <a:spcPct val="90000"/>
              </a:lnSpc>
              <a:spcAft>
                <a:spcPts val="1120"/>
              </a:spcAft>
              <a:tabLst>
                <a:tab pos="0" algn="l"/>
              </a:tabLst>
            </a:pPr>
            <a:r>
              <a:rPr lang="de-DE" sz="2400" b="0" strike="noStrike" spc="-1">
                <a:solidFill>
                  <a:srgbClr val="FFFFFF"/>
                </a:solidFill>
                <a:latin typeface="Arial"/>
              </a:rPr>
              <a:t>entscheidet</a:t>
            </a:r>
            <a:r>
              <a:rPr lang="de-DE" sz="3200" b="1" strike="noStrike" spc="-1">
                <a:solidFill>
                  <a:srgbClr val="FFFFFF"/>
                </a:solidFill>
                <a:latin typeface="Arial"/>
              </a:rPr>
              <a:t> </a:t>
            </a:r>
            <a:endParaRPr lang="de-DE" sz="3200" b="0" strike="noStrike" spc="-1">
              <a:solidFill>
                <a:srgbClr val="FFFFFF"/>
              </a:solidFill>
              <a:latin typeface="Arial"/>
            </a:endParaRPr>
          </a:p>
        </p:txBody>
      </p:sp>
      <p:sp>
        <p:nvSpPr>
          <p:cNvPr id="336" name="Textfeld 1"/>
          <p:cNvSpPr/>
          <p:nvPr/>
        </p:nvSpPr>
        <p:spPr>
          <a:xfrm>
            <a:off x="3755880" y="801000"/>
            <a:ext cx="46800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strike="noStrike" spc="-1">
                <a:solidFill>
                  <a:srgbClr val="FFFFFF"/>
                </a:solidFill>
                <a:latin typeface="Arial"/>
              </a:rPr>
              <a:t>die Prozessbeteiligten und Handlungsträger</a:t>
            </a:r>
          </a:p>
        </p:txBody>
      </p:sp>
      <p:sp>
        <p:nvSpPr>
          <p:cNvPr id="337" name="PlaceHolder 1"/>
          <p:cNvSpPr>
            <a:spLocks noGrp="1"/>
          </p:cNvSpPr>
          <p:nvPr>
            <p:ph type="title"/>
          </p:nvPr>
        </p:nvSpPr>
        <p:spPr>
          <a:xfrm>
            <a:off x="4558680" y="0"/>
            <a:ext cx="3074400" cy="672480"/>
          </a:xfrm>
          <a:prstGeom prst="rect">
            <a:avLst/>
          </a:prstGeom>
          <a:noFill/>
          <a:ln w="0">
            <a:noFill/>
          </a:ln>
        </p:spPr>
        <p:txBody>
          <a:bodyPr lIns="91440" tIns="45720" rIns="91440" bIns="45720" anchor="b">
            <a:normAutofit fontScale="96666"/>
          </a:bodyPr>
          <a:lstStyle/>
          <a:p>
            <a:pPr indent="0" algn="ctr" defTabSz="914400">
              <a:lnSpc>
                <a:spcPct val="100000"/>
              </a:lnSpc>
              <a:buNone/>
            </a:pPr>
            <a:r>
              <a:rPr lang="de-DE" sz="3600" b="1" i="1" strike="noStrike" spc="-1" dirty="0">
                <a:solidFill>
                  <a:srgbClr val="92D050"/>
                </a:solidFill>
                <a:latin typeface="Arial"/>
              </a:rPr>
              <a:t>Hand in Hand</a:t>
            </a:r>
            <a:endParaRPr lang="de-DE" sz="3600" b="1" strike="noStrike" spc="-1" dirty="0">
              <a:solidFill>
                <a:srgbClr val="92D050"/>
              </a:solidFill>
              <a:latin typeface="Arial"/>
            </a:endParaRPr>
          </a:p>
        </p:txBody>
      </p:sp>
      <p:cxnSp>
        <p:nvCxnSpPr>
          <p:cNvPr id="338" name="Gerade Verbindung mit Pfeil 1"/>
          <p:cNvCxnSpPr>
            <a:stCxn id="332" idx="1"/>
            <a:endCxn id="335" idx="0"/>
          </p:cNvCxnSpPr>
          <p:nvPr/>
        </p:nvCxnSpPr>
        <p:spPr>
          <a:xfrm flipH="1">
            <a:off x="5839200" y="2603880"/>
            <a:ext cx="2081160" cy="432360"/>
          </a:xfrm>
          <a:prstGeom prst="straightConnector1">
            <a:avLst/>
          </a:prstGeom>
          <a:ln w="76320">
            <a:solidFill>
              <a:srgbClr val="BBE33D"/>
            </a:solidFill>
            <a:miter/>
            <a:tailEnd type="triangle" w="med" len="med"/>
          </a:ln>
        </p:spPr>
      </p:cxnSp>
      <p:cxnSp>
        <p:nvCxnSpPr>
          <p:cNvPr id="339" name="Gerade Verbindung mit Pfeil 2"/>
          <p:cNvCxnSpPr>
            <a:stCxn id="331" idx="3"/>
          </p:cNvCxnSpPr>
          <p:nvPr/>
        </p:nvCxnSpPr>
        <p:spPr>
          <a:xfrm>
            <a:off x="3780000" y="2603880"/>
            <a:ext cx="2061720" cy="412920"/>
          </a:xfrm>
          <a:prstGeom prst="straightConnector1">
            <a:avLst/>
          </a:prstGeom>
          <a:ln w="76320">
            <a:solidFill>
              <a:srgbClr val="BBE33D"/>
            </a:solidFill>
            <a:miter/>
            <a:tailEnd type="triangle" w="med" len="med"/>
          </a:ln>
        </p:spPr>
      </p:cxnSp>
      <p:cxnSp>
        <p:nvCxnSpPr>
          <p:cNvPr id="340" name="Gerade Verbindung mit Pfeil 3"/>
          <p:cNvCxnSpPr>
            <a:stCxn id="334" idx="1"/>
            <a:endCxn id="335" idx="2"/>
          </p:cNvCxnSpPr>
          <p:nvPr/>
        </p:nvCxnSpPr>
        <p:spPr>
          <a:xfrm flipH="1" flipV="1">
            <a:off x="5839200" y="4835880"/>
            <a:ext cx="2081160" cy="756360"/>
          </a:xfrm>
          <a:prstGeom prst="straightConnector1">
            <a:avLst/>
          </a:prstGeom>
          <a:ln w="76320">
            <a:solidFill>
              <a:srgbClr val="BBE33D"/>
            </a:solidFill>
            <a:miter/>
            <a:tailEnd type="triangle" w="med" len="med"/>
          </a:ln>
        </p:spPr>
      </p:cxnSp>
      <p:cxnSp>
        <p:nvCxnSpPr>
          <p:cNvPr id="341" name="Gerade Verbindung mit Pfeil 4"/>
          <p:cNvCxnSpPr>
            <a:stCxn id="333" idx="3"/>
            <a:endCxn id="335" idx="2"/>
          </p:cNvCxnSpPr>
          <p:nvPr/>
        </p:nvCxnSpPr>
        <p:spPr>
          <a:xfrm flipV="1">
            <a:off x="3780000" y="4835880"/>
            <a:ext cx="2059560" cy="744480"/>
          </a:xfrm>
          <a:prstGeom prst="straightConnector1">
            <a:avLst/>
          </a:prstGeom>
          <a:ln w="76320">
            <a:solidFill>
              <a:srgbClr val="BBE33D"/>
            </a:solidFill>
            <a:miter/>
            <a:tailEnd type="triangle" w="med" len="med"/>
          </a:ln>
        </p:spPr>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fade">
                                      <p:cBhvr>
                                        <p:cTn id="23" dur="1000"/>
                                        <p:tgtEl>
                                          <p:spTgt spid="335"/>
                                        </p:tgtEl>
                                      </p:cBhvr>
                                    </p:animEffect>
                                    <p:anim calcmode="lin" valueType="num">
                                      <p:cBhvr>
                                        <p:cTn id="24" dur="1000" fill="hold"/>
                                        <p:tgtEl>
                                          <p:spTgt spid="335"/>
                                        </p:tgtEl>
                                        <p:attrNameLst>
                                          <p:attrName>ppt_x</p:attrName>
                                        </p:attrNameLst>
                                      </p:cBhvr>
                                      <p:tavLst>
                                        <p:tav tm="0">
                                          <p:val>
                                            <p:strVal val="#ppt_x"/>
                                          </p:val>
                                        </p:tav>
                                        <p:tav tm="100000">
                                          <p:val>
                                            <p:strVal val="#ppt_x"/>
                                          </p:val>
                                        </p:tav>
                                      </p:tavLst>
                                    </p:anim>
                                    <p:anim calcmode="lin" valueType="num">
                                      <p:cBhvr>
                                        <p:cTn id="25" dur="1000" fill="hold"/>
                                        <p:tgtEl>
                                          <p:spTgt spid="3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animBg="1"/>
      <p:bldP spid="332" grpId="0" animBg="1"/>
      <p:bldP spid="333" grpId="0" animBg="1"/>
      <p:bldP spid="334" grpId="0" animBg="1"/>
      <p:bldP spid="3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Grafik 341"/>
          <p:cNvPicPr/>
          <p:nvPr/>
        </p:nvPicPr>
        <p:blipFill>
          <a:blip r:embed="rId2"/>
          <a:stretch/>
        </p:blipFill>
        <p:spPr>
          <a:xfrm>
            <a:off x="720" y="360"/>
            <a:ext cx="12191400" cy="6857280"/>
          </a:xfrm>
          <a:prstGeom prst="rect">
            <a:avLst/>
          </a:prstGeom>
          <a:ln w="0">
            <a:noFill/>
          </a:ln>
        </p:spPr>
      </p:pic>
      <p:sp>
        <p:nvSpPr>
          <p:cNvPr id="343" name="Rechteck 342"/>
          <p:cNvSpPr/>
          <p:nvPr/>
        </p:nvSpPr>
        <p:spPr>
          <a:xfrm>
            <a:off x="720" y="-1836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344" name="PlaceHolder 1"/>
          <p:cNvSpPr>
            <a:spLocks noGrp="1"/>
          </p:cNvSpPr>
          <p:nvPr>
            <p:ph type="title"/>
          </p:nvPr>
        </p:nvSpPr>
        <p:spPr>
          <a:xfrm>
            <a:off x="2767320" y="0"/>
            <a:ext cx="6657120" cy="785160"/>
          </a:xfrm>
          <a:prstGeom prst="rect">
            <a:avLst/>
          </a:prstGeom>
          <a:noFill/>
          <a:ln w="0">
            <a:noFill/>
          </a:ln>
        </p:spPr>
        <p:txBody>
          <a:bodyPr lIns="91440" tIns="45720" rIns="91440" bIns="45720" anchor="b">
            <a:normAutofit/>
          </a:bodyPr>
          <a:lstStyle/>
          <a:p>
            <a:pPr indent="0" algn="ctr" defTabSz="914400">
              <a:lnSpc>
                <a:spcPct val="100000"/>
              </a:lnSpc>
              <a:buNone/>
            </a:pPr>
            <a:r>
              <a:rPr lang="de-DE" sz="4000" b="1" strike="noStrike" spc="-1" dirty="0">
                <a:solidFill>
                  <a:srgbClr val="92D050"/>
                </a:solidFill>
                <a:latin typeface="Arial"/>
              </a:rPr>
              <a:t>Ausblick und Aufgaben </a:t>
            </a:r>
            <a:endParaRPr lang="de-DE" sz="4000" b="0" strike="noStrike" spc="-1" dirty="0">
              <a:solidFill>
                <a:srgbClr val="92D050"/>
              </a:solidFill>
              <a:latin typeface="Arial"/>
            </a:endParaRPr>
          </a:p>
        </p:txBody>
      </p:sp>
      <p:sp>
        <p:nvSpPr>
          <p:cNvPr id="345" name="Rechteck 344"/>
          <p:cNvSpPr/>
          <p:nvPr/>
        </p:nvSpPr>
        <p:spPr>
          <a:xfrm>
            <a:off x="1622880" y="1973880"/>
            <a:ext cx="11448360" cy="430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346" name="Halbbogen 345"/>
          <p:cNvSpPr/>
          <p:nvPr/>
        </p:nvSpPr>
        <p:spPr>
          <a:xfrm>
            <a:off x="-4531320" y="1228680"/>
            <a:ext cx="5791320" cy="5791320"/>
          </a:xfrm>
          <a:prstGeom prst="blockArc">
            <a:avLst>
              <a:gd name="adj1" fmla="val 18900000"/>
              <a:gd name="adj2" fmla="val 2700000"/>
              <a:gd name="adj3" fmla="val 373"/>
            </a:avLst>
          </a:prstGeom>
          <a:noFill/>
          <a:ln w="12600">
            <a:solidFill>
              <a:srgbClr val="BBE33D"/>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347" name="Rechteck 346"/>
          <p:cNvSpPr/>
          <p:nvPr/>
        </p:nvSpPr>
        <p:spPr>
          <a:xfrm>
            <a:off x="753120" y="2143440"/>
            <a:ext cx="10735200" cy="852480"/>
          </a:xfrm>
          <a:prstGeom prst="rect">
            <a:avLst/>
          </a:prstGeom>
          <a:solidFill>
            <a:srgbClr val="355269"/>
          </a:solidFill>
          <a:ln w="0">
            <a:noFill/>
          </a:ln>
        </p:spPr>
        <p:style>
          <a:lnRef idx="0">
            <a:scrgbClr r="0" g="0" b="0"/>
          </a:lnRef>
          <a:fillRef idx="0">
            <a:scrgbClr r="0" g="0" b="0"/>
          </a:fillRef>
          <a:effectRef idx="0">
            <a:scrgbClr r="0" g="0" b="0"/>
          </a:effectRef>
          <a:fontRef idx="minor"/>
        </p:style>
        <p:txBody>
          <a:bodyPr lIns="682920" tIns="40680" rIns="40680" bIns="40680" numCol="1" spcCol="1440" anchor="ctr">
            <a:noAutofit/>
          </a:bodyPr>
          <a:lstStyle/>
          <a:p>
            <a:pPr defTabSz="711360">
              <a:lnSpc>
                <a:spcPct val="90000"/>
              </a:lnSpc>
              <a:spcAft>
                <a:spcPts val="561"/>
              </a:spcAft>
              <a:tabLst>
                <a:tab pos="0" algn="l"/>
              </a:tabLst>
            </a:pPr>
            <a:r>
              <a:rPr lang="de-DE" sz="1600" b="0" strike="noStrike" spc="-1" dirty="0">
                <a:solidFill>
                  <a:srgbClr val="FFFFFF"/>
                </a:solidFill>
                <a:latin typeface="Arial"/>
              </a:rPr>
              <a:t>Ausblick: </a:t>
            </a:r>
          </a:p>
          <a:p>
            <a:pPr marL="285750" indent="-285750" defTabSz="711360">
              <a:lnSpc>
                <a:spcPct val="90000"/>
              </a:lnSpc>
              <a:spcAft>
                <a:spcPts val="561"/>
              </a:spcAft>
              <a:buFont typeface="Arial" panose="020B0604020202020204" pitchFamily="34" charset="0"/>
              <a:buChar char="•"/>
              <a:tabLst>
                <a:tab pos="0" algn="l"/>
              </a:tabLst>
            </a:pPr>
            <a:r>
              <a:rPr lang="de-DE" sz="1600" b="0" strike="noStrike" spc="-1" dirty="0">
                <a:solidFill>
                  <a:srgbClr val="FFFFFF"/>
                </a:solidFill>
                <a:latin typeface="Arial"/>
              </a:rPr>
              <a:t>Förderung durch den Kirchenkreis &amp; </a:t>
            </a:r>
          </a:p>
          <a:p>
            <a:pPr defTabSz="711360">
              <a:lnSpc>
                <a:spcPct val="90000"/>
              </a:lnSpc>
              <a:spcAft>
                <a:spcPts val="561"/>
              </a:spcAft>
              <a:tabLst>
                <a:tab pos="0" algn="l"/>
              </a:tabLst>
            </a:pPr>
            <a:r>
              <a:rPr lang="de-DE" sz="1600" spc="-1" dirty="0">
                <a:solidFill>
                  <a:srgbClr val="FFFFFF"/>
                </a:solidFill>
                <a:latin typeface="Arial"/>
              </a:rPr>
              <a:t>     Verteilung</a:t>
            </a:r>
            <a:r>
              <a:rPr lang="de-DE" sz="1600" b="0" strike="noStrike" spc="-1" dirty="0">
                <a:solidFill>
                  <a:srgbClr val="FFFFFF"/>
                </a:solidFill>
                <a:latin typeface="Arial"/>
              </a:rPr>
              <a:t> von Ressourcen (</a:t>
            </a:r>
            <a:r>
              <a:rPr lang="de-DE" sz="1600" spc="-1" dirty="0">
                <a:solidFill>
                  <a:srgbClr val="FFFFFF"/>
                </a:solidFill>
              </a:rPr>
              <a:t>Personal, Finanzen, </a:t>
            </a:r>
            <a:r>
              <a:rPr lang="de-DE" sz="1600" b="0" strike="noStrike" spc="-1" dirty="0">
                <a:solidFill>
                  <a:srgbClr val="FFFFFF"/>
                </a:solidFill>
                <a:latin typeface="Arial"/>
              </a:rPr>
              <a:t>Qualifizierung von Immobilien</a:t>
            </a:r>
            <a:r>
              <a:rPr lang="de-DE" sz="1600" spc="-1" dirty="0">
                <a:solidFill>
                  <a:srgbClr val="FFFFFF"/>
                </a:solidFill>
                <a:latin typeface="Arial"/>
              </a:rPr>
              <a:t>)</a:t>
            </a:r>
            <a:endParaRPr lang="de-DE" sz="1600" b="0" strike="noStrike" spc="-1" dirty="0">
              <a:solidFill>
                <a:srgbClr val="FFFFFF"/>
              </a:solidFill>
              <a:latin typeface="Arial"/>
            </a:endParaRPr>
          </a:p>
        </p:txBody>
      </p:sp>
      <p:sp>
        <p:nvSpPr>
          <p:cNvPr id="348" name="Ellipse 347"/>
          <p:cNvSpPr/>
          <p:nvPr/>
        </p:nvSpPr>
        <p:spPr>
          <a:xfrm>
            <a:off x="180000" y="2359080"/>
            <a:ext cx="1074960" cy="1074960"/>
          </a:xfrm>
          <a:prstGeom prst="ellipse">
            <a:avLst/>
          </a:prstGeom>
          <a:gradFill rotWithShape="0">
            <a:gsLst>
              <a:gs pos="0">
                <a:srgbClr val="FFFFFF"/>
              </a:gs>
              <a:gs pos="100000">
                <a:srgbClr val="FFFFFF"/>
              </a:gs>
            </a:gsLst>
            <a:lin ang="5400000"/>
          </a:gradFill>
          <a:ln w="6480">
            <a:solidFill>
              <a:schemeClr val="accent1"/>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349" name="Rechteck 348"/>
          <p:cNvSpPr/>
          <p:nvPr/>
        </p:nvSpPr>
        <p:spPr>
          <a:xfrm>
            <a:off x="1052280" y="3211560"/>
            <a:ext cx="10436040" cy="1950480"/>
          </a:xfrm>
          <a:prstGeom prst="rect">
            <a:avLst/>
          </a:prstGeom>
          <a:solidFill>
            <a:srgbClr val="355269"/>
          </a:solidFill>
          <a:ln w="0">
            <a:noFill/>
          </a:ln>
        </p:spPr>
        <p:style>
          <a:lnRef idx="0">
            <a:scrgbClr r="0" g="0" b="0"/>
          </a:lnRef>
          <a:fillRef idx="0">
            <a:scrgbClr r="0" g="0" b="0"/>
          </a:fillRef>
          <a:effectRef idx="0">
            <a:scrgbClr r="0" g="0" b="0"/>
          </a:effectRef>
          <a:fontRef idx="minor"/>
        </p:style>
        <p:txBody>
          <a:bodyPr lIns="682920" tIns="40680" rIns="40680" bIns="40680" numCol="1" spcCol="1440" anchor="ctr">
            <a:noAutofit/>
          </a:bodyPr>
          <a:lstStyle/>
          <a:p>
            <a:pPr defTabSz="711360">
              <a:lnSpc>
                <a:spcPct val="90000"/>
              </a:lnSpc>
              <a:spcAft>
                <a:spcPts val="561"/>
              </a:spcAft>
              <a:tabLst>
                <a:tab pos="0" algn="l"/>
              </a:tabLst>
            </a:pPr>
            <a:r>
              <a:rPr lang="de-DE" sz="1600" b="0" strike="noStrike" spc="-1" dirty="0">
                <a:solidFill>
                  <a:srgbClr val="FFFFFF"/>
                </a:solidFill>
                <a:latin typeface="Arial"/>
                <a:ea typeface="Arial Unicode MS"/>
              </a:rPr>
              <a:t>Aufgaben:</a:t>
            </a:r>
            <a:endParaRPr lang="de-DE" sz="1600" b="0" strike="noStrike" spc="-1" dirty="0">
              <a:solidFill>
                <a:srgbClr val="FFFFFF"/>
              </a:solidFill>
              <a:latin typeface="Arial"/>
            </a:endParaRPr>
          </a:p>
          <a:p>
            <a:pPr marL="285750" indent="-285750" defTabSz="711360">
              <a:lnSpc>
                <a:spcPct val="90000"/>
              </a:lnSpc>
              <a:spcAft>
                <a:spcPts val="561"/>
              </a:spcAft>
              <a:buFont typeface="Arial" panose="020B0604020202020204" pitchFamily="34" charset="0"/>
              <a:buChar char="•"/>
              <a:tabLst>
                <a:tab pos="0" algn="l"/>
              </a:tabLst>
            </a:pPr>
            <a:r>
              <a:rPr lang="de-DE" sz="1600" b="0" strike="noStrike" spc="-1" dirty="0">
                <a:solidFill>
                  <a:srgbClr val="FFFFFF"/>
                </a:solidFill>
                <a:latin typeface="Arial"/>
                <a:ea typeface="Arial Unicode MS"/>
              </a:rPr>
              <a:t>Dienstbeschreibungen für Kirchenkreisstellen (Verkündigungsdienst) bei unterschiedlichen Ausstrahlungsorten (ab 1.1.2025)</a:t>
            </a:r>
          </a:p>
          <a:p>
            <a:pPr marL="285750" indent="-285750" defTabSz="711360">
              <a:lnSpc>
                <a:spcPct val="90000"/>
              </a:lnSpc>
              <a:spcAft>
                <a:spcPts val="561"/>
              </a:spcAft>
              <a:buFont typeface="Arial" panose="020B0604020202020204" pitchFamily="34" charset="0"/>
              <a:buChar char="•"/>
              <a:tabLst>
                <a:tab pos="0" algn="l"/>
              </a:tabLst>
            </a:pPr>
            <a:r>
              <a:rPr lang="de-DE" sz="1600" b="0" strike="noStrike" spc="-1" dirty="0">
                <a:solidFill>
                  <a:srgbClr val="FFFFFF"/>
                </a:solidFill>
                <a:latin typeface="Arial"/>
                <a:ea typeface="Arial Unicode MS"/>
              </a:rPr>
              <a:t>Das Verfahren zu Besetzung und Legitimation der „Geistlichen Räte“</a:t>
            </a:r>
            <a:endParaRPr lang="de-DE" sz="1600" spc="-1" dirty="0">
              <a:solidFill>
                <a:srgbClr val="FFFFFF"/>
              </a:solidFill>
              <a:latin typeface="Arial"/>
            </a:endParaRPr>
          </a:p>
          <a:p>
            <a:pPr marL="285750" indent="-285750" defTabSz="711360">
              <a:lnSpc>
                <a:spcPct val="90000"/>
              </a:lnSpc>
              <a:spcAft>
                <a:spcPts val="561"/>
              </a:spcAft>
              <a:buFont typeface="Arial" panose="020B0604020202020204" pitchFamily="34" charset="0"/>
              <a:buChar char="•"/>
              <a:tabLst>
                <a:tab pos="0" algn="l"/>
              </a:tabLst>
            </a:pPr>
            <a:r>
              <a:rPr lang="de-DE" sz="1600" b="0" strike="noStrike" spc="-1" dirty="0">
                <a:solidFill>
                  <a:srgbClr val="FFFFFF"/>
                </a:solidFill>
                <a:latin typeface="Arial"/>
                <a:ea typeface="Arial Unicode MS"/>
              </a:rPr>
              <a:t>Die angemessene Finanzierung bzw. Verteilung unserer Mittel in die Ausstrahlungsbereiche (75% Regel)</a:t>
            </a:r>
            <a:endParaRPr lang="de-DE" sz="1600" spc="-1" dirty="0">
              <a:solidFill>
                <a:srgbClr val="FFFFFF"/>
              </a:solidFill>
              <a:latin typeface="Arial"/>
            </a:endParaRPr>
          </a:p>
          <a:p>
            <a:pPr marL="285750" indent="-285750" defTabSz="711360">
              <a:lnSpc>
                <a:spcPct val="90000"/>
              </a:lnSpc>
              <a:spcAft>
                <a:spcPts val="561"/>
              </a:spcAft>
              <a:buFont typeface="Arial" panose="020B0604020202020204" pitchFamily="34" charset="0"/>
              <a:buChar char="•"/>
              <a:tabLst>
                <a:tab pos="0" algn="l"/>
              </a:tabLst>
            </a:pPr>
            <a:r>
              <a:rPr lang="de-DE" sz="1600" b="0" strike="noStrike" spc="-1" dirty="0">
                <a:solidFill>
                  <a:srgbClr val="FFFFFF"/>
                </a:solidFill>
                <a:latin typeface="Arial"/>
                <a:ea typeface="Arial Unicode MS"/>
              </a:rPr>
              <a:t>Der Aufbau einer entlastenden Verwaltung, die die gegenwärtigen und zukünftigen Aufgaben in einem oder mehreren Ausstrahlungsbereichen leisten kann. </a:t>
            </a:r>
            <a:endParaRPr lang="de-DE" sz="1600" b="0" strike="noStrike" spc="-1" dirty="0">
              <a:solidFill>
                <a:srgbClr val="FFFFFF"/>
              </a:solidFill>
              <a:latin typeface="Arial"/>
            </a:endParaRPr>
          </a:p>
        </p:txBody>
      </p:sp>
      <p:sp>
        <p:nvSpPr>
          <p:cNvPr id="350" name="Ellipse 349"/>
          <p:cNvSpPr/>
          <p:nvPr/>
        </p:nvSpPr>
        <p:spPr>
          <a:xfrm>
            <a:off x="492840" y="3649320"/>
            <a:ext cx="1074960" cy="1074960"/>
          </a:xfrm>
          <a:prstGeom prst="ellipse">
            <a:avLst/>
          </a:prstGeom>
          <a:gradFill rotWithShape="0">
            <a:gsLst>
              <a:gs pos="0">
                <a:srgbClr val="FFFFFF"/>
              </a:gs>
              <a:gs pos="100000">
                <a:srgbClr val="FFFFFF"/>
              </a:gs>
            </a:gsLst>
            <a:lin ang="5400000"/>
          </a:gradFill>
          <a:ln w="6480">
            <a:solidFill>
              <a:schemeClr val="accent1"/>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351" name="Rechteck 350"/>
          <p:cNvSpPr/>
          <p:nvPr/>
        </p:nvSpPr>
        <p:spPr>
          <a:xfrm>
            <a:off x="944640" y="5345918"/>
            <a:ext cx="10543680" cy="524520"/>
          </a:xfrm>
          <a:prstGeom prst="rect">
            <a:avLst/>
          </a:prstGeom>
          <a:solidFill>
            <a:srgbClr val="355269"/>
          </a:solidFill>
          <a:ln w="0">
            <a:noFill/>
          </a:ln>
        </p:spPr>
        <p:style>
          <a:lnRef idx="0">
            <a:scrgbClr r="0" g="0" b="0"/>
          </a:lnRef>
          <a:fillRef idx="0">
            <a:scrgbClr r="0" g="0" b="0"/>
          </a:fillRef>
          <a:effectRef idx="0">
            <a:scrgbClr r="0" g="0" b="0"/>
          </a:effectRef>
          <a:fontRef idx="minor"/>
        </p:style>
        <p:txBody>
          <a:bodyPr lIns="682920" rIns="45720" numCol="1" spcCol="1440" anchor="ctr">
            <a:noAutofit/>
          </a:bodyPr>
          <a:lstStyle/>
          <a:p>
            <a:pPr defTabSz="800280">
              <a:lnSpc>
                <a:spcPct val="90000"/>
              </a:lnSpc>
              <a:spcAft>
                <a:spcPts val="629"/>
              </a:spcAft>
              <a:tabLst>
                <a:tab pos="0" algn="l"/>
              </a:tabLst>
            </a:pPr>
            <a:r>
              <a:rPr lang="de-DE" sz="1800" b="1" strike="noStrike" spc="-1" dirty="0">
                <a:solidFill>
                  <a:srgbClr val="FFFFFF"/>
                </a:solidFill>
                <a:latin typeface="Arial"/>
              </a:rPr>
              <a:t> UNSER ZIEL: </a:t>
            </a:r>
          </a:p>
          <a:p>
            <a:pPr defTabSz="800280">
              <a:lnSpc>
                <a:spcPct val="90000"/>
              </a:lnSpc>
              <a:spcAft>
                <a:spcPts val="629"/>
              </a:spcAft>
              <a:tabLst>
                <a:tab pos="0" algn="l"/>
              </a:tabLst>
            </a:pPr>
            <a:r>
              <a:rPr lang="de-DE" b="1" spc="-1" dirty="0">
                <a:solidFill>
                  <a:srgbClr val="FFFFFF"/>
                </a:solidFill>
                <a:latin typeface="Arial"/>
              </a:rPr>
              <a:t> VIELFÄLTIGE GEMEINSCHAFT &amp; BESCHREIBBARER NUTZEN FÜR ALLE</a:t>
            </a:r>
            <a:endParaRPr lang="de-DE" sz="1800" b="0" strike="noStrike" spc="-1" dirty="0">
              <a:solidFill>
                <a:srgbClr val="FFFFFF"/>
              </a:solidFill>
              <a:latin typeface="Arial"/>
            </a:endParaRPr>
          </a:p>
        </p:txBody>
      </p:sp>
      <p:sp>
        <p:nvSpPr>
          <p:cNvPr id="352" name="Ellipse 351"/>
          <p:cNvSpPr/>
          <p:nvPr/>
        </p:nvSpPr>
        <p:spPr>
          <a:xfrm>
            <a:off x="180000" y="4939920"/>
            <a:ext cx="1074960" cy="1074960"/>
          </a:xfrm>
          <a:prstGeom prst="ellipse">
            <a:avLst/>
          </a:prstGeom>
          <a:gradFill rotWithShape="0">
            <a:gsLst>
              <a:gs pos="0">
                <a:srgbClr val="FFFFFF"/>
              </a:gs>
              <a:gs pos="100000">
                <a:srgbClr val="FFFFFF"/>
              </a:gs>
            </a:gsLst>
            <a:lin ang="5400000"/>
          </a:gradFill>
          <a:ln w="6480">
            <a:solidFill>
              <a:schemeClr val="accent1"/>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353" name="Grafik 13"/>
          <p:cNvSpPr/>
          <p:nvPr/>
        </p:nvSpPr>
        <p:spPr>
          <a:xfrm>
            <a:off x="274320" y="2512440"/>
            <a:ext cx="857880" cy="795240"/>
          </a:xfrm>
          <a:prstGeom prst="ellipse">
            <a:avLst/>
          </a:prstGeom>
          <a:blipFill rotWithShape="0">
            <a:blip r:embed="rId3"/>
            <a:srcRect/>
            <a:stretch/>
          </a:blipFill>
          <a:ln w="0">
            <a:noFill/>
          </a:ln>
          <a:effectLst>
            <a:softEdge rad="11268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354" name="Grafik 14"/>
          <p:cNvSpPr/>
          <p:nvPr/>
        </p:nvSpPr>
        <p:spPr>
          <a:xfrm>
            <a:off x="608760" y="3755520"/>
            <a:ext cx="867600" cy="867600"/>
          </a:xfrm>
          <a:prstGeom prst="ellipse">
            <a:avLst/>
          </a:prstGeom>
          <a:blipFill rotWithShape="0">
            <a:blip r:embed="rId4"/>
            <a:srcRect/>
            <a:stretch/>
          </a:blipFill>
          <a:ln w="0">
            <a:noFill/>
          </a:ln>
          <a:effectLst>
            <a:softEdge rad="11268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355" name="Grafik 15"/>
          <p:cNvSpPr/>
          <p:nvPr/>
        </p:nvSpPr>
        <p:spPr>
          <a:xfrm>
            <a:off x="216000" y="5023440"/>
            <a:ext cx="916560" cy="916560"/>
          </a:xfrm>
          <a:prstGeom prst="ellipse">
            <a:avLst/>
          </a:prstGeom>
          <a:blipFill rotWithShape="0">
            <a:blip r:embed="rId5"/>
            <a:srcRect/>
            <a:stretch/>
          </a:blipFill>
          <a:ln w="0">
            <a:noFill/>
          </a:ln>
          <a:effectLst>
            <a:softEdge rad="11268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animBg="1"/>
      <p:bldP spid="349" grpId="0" animBg="1"/>
      <p:bldP spid="3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Grafik 366"/>
          <p:cNvPicPr/>
          <p:nvPr/>
        </p:nvPicPr>
        <p:blipFill>
          <a:blip r:embed="rId2"/>
          <a:stretch/>
        </p:blipFill>
        <p:spPr>
          <a:xfrm>
            <a:off x="720" y="360"/>
            <a:ext cx="12191400" cy="6857280"/>
          </a:xfrm>
          <a:prstGeom prst="rect">
            <a:avLst/>
          </a:prstGeom>
          <a:ln w="0">
            <a:noFill/>
          </a:ln>
        </p:spPr>
      </p:pic>
      <p:sp>
        <p:nvSpPr>
          <p:cNvPr id="368" name="Rechteck 367"/>
          <p:cNvSpPr/>
          <p:nvPr/>
        </p:nvSpPr>
        <p:spPr>
          <a:xfrm>
            <a:off x="263951" y="236632"/>
            <a:ext cx="11255604" cy="6585367"/>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10000"/>
              </a:lnSpc>
              <a:spcBef>
                <a:spcPts val="1001"/>
              </a:spcBef>
              <a:tabLst>
                <a:tab pos="0" algn="l"/>
              </a:tabLst>
            </a:pPr>
            <a:endParaRPr lang="de-DE" sz="2400" b="0" strike="noStrike" spc="-1" dirty="0">
              <a:solidFill>
                <a:srgbClr val="FFFFFF"/>
              </a:solidFill>
              <a:latin typeface="Arial"/>
            </a:endParaRPr>
          </a:p>
          <a:p>
            <a:pPr defTabSz="914400">
              <a:lnSpc>
                <a:spcPct val="110000"/>
              </a:lnSpc>
              <a:spcBef>
                <a:spcPts val="1001"/>
              </a:spcBef>
              <a:tabLst>
                <a:tab pos="0" algn="l"/>
              </a:tabLst>
            </a:pPr>
            <a:r>
              <a:rPr lang="de-DE" sz="2400" b="0" strike="noStrike" spc="-1" dirty="0">
                <a:solidFill>
                  <a:srgbClr val="FFFFFF"/>
                </a:solidFill>
                <a:latin typeface="Arial"/>
              </a:rPr>
              <a:t>Der </a:t>
            </a:r>
          </a:p>
          <a:p>
            <a:pPr defTabSz="914400">
              <a:lnSpc>
                <a:spcPct val="110000"/>
              </a:lnSpc>
              <a:spcBef>
                <a:spcPts val="1001"/>
              </a:spcBef>
              <a:tabLst>
                <a:tab pos="0" algn="l"/>
              </a:tabLst>
            </a:pPr>
            <a:r>
              <a:rPr lang="de-DE" sz="2400" b="0" strike="noStrike" spc="-1" dirty="0">
                <a:solidFill>
                  <a:srgbClr val="FFFFFF"/>
                </a:solidFill>
                <a:latin typeface="Arial"/>
              </a:rPr>
              <a:t>Ausstrahlungsort P. </a:t>
            </a:r>
          </a:p>
          <a:p>
            <a:pPr defTabSz="914400">
              <a:lnSpc>
                <a:spcPct val="110000"/>
              </a:lnSpc>
              <a:spcBef>
                <a:spcPts val="1001"/>
              </a:spcBef>
              <a:tabLst>
                <a:tab pos="0" algn="l"/>
              </a:tabLst>
            </a:pPr>
            <a:r>
              <a:rPr lang="de-DE" sz="2400" b="0" strike="noStrike" spc="-1" dirty="0">
                <a:solidFill>
                  <a:srgbClr val="FFFFFF"/>
                </a:solidFill>
                <a:latin typeface="Arial"/>
              </a:rPr>
              <a:t>mit seinem</a:t>
            </a:r>
          </a:p>
          <a:p>
            <a:pPr defTabSz="914400">
              <a:lnSpc>
                <a:spcPct val="110000"/>
              </a:lnSpc>
              <a:spcBef>
                <a:spcPts val="1001"/>
              </a:spcBef>
              <a:tabLst>
                <a:tab pos="0" algn="l"/>
              </a:tabLst>
            </a:pPr>
            <a:r>
              <a:rPr lang="de-DE" sz="2400" b="0" strike="noStrike" spc="-1" dirty="0">
                <a:solidFill>
                  <a:srgbClr val="FFFFFF"/>
                </a:solidFill>
                <a:latin typeface="Arial"/>
              </a:rPr>
              <a:t>Ausstrahlungsbereich</a:t>
            </a:r>
          </a:p>
          <a:p>
            <a:pPr defTabSz="914400">
              <a:lnSpc>
                <a:spcPct val="110000"/>
              </a:lnSpc>
              <a:spcBef>
                <a:spcPts val="1001"/>
              </a:spcBef>
              <a:tabLst>
                <a:tab pos="0" algn="l"/>
              </a:tabLst>
            </a:pPr>
            <a:r>
              <a:rPr lang="de-DE" sz="1600" b="0" strike="noStrike" spc="-1" dirty="0">
                <a:solidFill>
                  <a:srgbClr val="FFFFFF"/>
                </a:solidFill>
                <a:latin typeface="Arial"/>
              </a:rPr>
              <a:t>(12 Kirchen</a:t>
            </a:r>
          </a:p>
          <a:p>
            <a:pPr defTabSz="914400">
              <a:lnSpc>
                <a:spcPct val="110000"/>
              </a:lnSpc>
              <a:spcBef>
                <a:spcPts val="1001"/>
              </a:spcBef>
              <a:tabLst>
                <a:tab pos="0" algn="l"/>
              </a:tabLst>
            </a:pPr>
            <a:r>
              <a:rPr lang="de-DE" sz="1600" spc="-1" dirty="0">
                <a:solidFill>
                  <a:srgbClr val="FFFFFF"/>
                </a:solidFill>
                <a:latin typeface="Arial"/>
              </a:rPr>
              <a:t>5</a:t>
            </a:r>
            <a:r>
              <a:rPr lang="de-DE" sz="1600" b="0" strike="noStrike" spc="-1" dirty="0">
                <a:solidFill>
                  <a:srgbClr val="FFFFFF"/>
                </a:solidFill>
                <a:latin typeface="Arial"/>
              </a:rPr>
              <a:t> Kirchgemeinden</a:t>
            </a:r>
          </a:p>
          <a:p>
            <a:pPr>
              <a:lnSpc>
                <a:spcPct val="110000"/>
              </a:lnSpc>
              <a:spcBef>
                <a:spcPts val="1001"/>
              </a:spcBef>
              <a:tabLst>
                <a:tab pos="0" algn="l"/>
              </a:tabLst>
            </a:pPr>
            <a:r>
              <a:rPr lang="de-DE" sz="1600" spc="-1" dirty="0">
                <a:solidFill>
                  <a:srgbClr val="FFFFFF"/>
                </a:solidFill>
              </a:rPr>
              <a:t>in 19 Dörfern </a:t>
            </a:r>
            <a:r>
              <a:rPr lang="de-DE" sz="1600" b="0" strike="noStrike" spc="-1" dirty="0">
                <a:solidFill>
                  <a:srgbClr val="FFFFFF"/>
                </a:solidFill>
                <a:latin typeface="Arial"/>
              </a:rPr>
              <a:t>)</a:t>
            </a:r>
          </a:p>
        </p:txBody>
      </p:sp>
      <p:pic>
        <p:nvPicPr>
          <p:cNvPr id="2" name="P1140897.jpeg" descr="P1140897.jpeg">
            <a:extLst>
              <a:ext uri="{FF2B5EF4-FFF2-40B4-BE49-F238E27FC236}">
                <a16:creationId xmlns:a16="http://schemas.microsoft.com/office/drawing/2014/main" id="{2A30700F-10D3-E679-D9CE-80FA0A5AB4FA}"/>
              </a:ext>
            </a:extLst>
          </p:cNvPr>
          <p:cNvPicPr>
            <a:picLocks noChangeAspect="1"/>
          </p:cNvPicPr>
          <p:nvPr/>
        </p:nvPicPr>
        <p:blipFill>
          <a:blip r:embed="rId3"/>
          <a:srcRect t="35112" r="52093" b="6854"/>
          <a:stretch>
            <a:fillRect/>
          </a:stretch>
        </p:blipFill>
        <p:spPr>
          <a:xfrm>
            <a:off x="4260094" y="1853177"/>
            <a:ext cx="4469128" cy="4677300"/>
          </a:xfrm>
          <a:prstGeom prst="rect">
            <a:avLst/>
          </a:prstGeom>
          <a:ln w="12700">
            <a:miter lim="400000"/>
          </a:ln>
        </p:spPr>
      </p:pic>
      <p:pic>
        <p:nvPicPr>
          <p:cNvPr id="3" name="Oval Oval" descr="Oval Oval">
            <a:extLst>
              <a:ext uri="{FF2B5EF4-FFF2-40B4-BE49-F238E27FC236}">
                <a16:creationId xmlns:a16="http://schemas.microsoft.com/office/drawing/2014/main" id="{1491556A-D9F8-302F-7F67-8A1CDFE47DEB}"/>
              </a:ext>
            </a:extLst>
          </p:cNvPr>
          <p:cNvPicPr>
            <a:picLocks/>
          </p:cNvPicPr>
          <p:nvPr/>
        </p:nvPicPr>
        <p:blipFill>
          <a:blip r:embed="rId4"/>
          <a:stretch>
            <a:fillRect/>
          </a:stretch>
        </p:blipFill>
        <p:spPr>
          <a:xfrm>
            <a:off x="6903010" y="2556812"/>
            <a:ext cx="1498427" cy="1288065"/>
          </a:xfrm>
          <a:prstGeom prst="rect">
            <a:avLst/>
          </a:prstGeom>
        </p:spPr>
      </p:pic>
      <p:sp>
        <p:nvSpPr>
          <p:cNvPr id="4" name="Oval">
            <a:extLst>
              <a:ext uri="{FF2B5EF4-FFF2-40B4-BE49-F238E27FC236}">
                <a16:creationId xmlns:a16="http://schemas.microsoft.com/office/drawing/2014/main" id="{5A00BFD5-EAA6-65FA-8EF2-A12B6416A852}"/>
              </a:ext>
            </a:extLst>
          </p:cNvPr>
          <p:cNvSpPr/>
          <p:nvPr/>
        </p:nvSpPr>
        <p:spPr>
          <a:xfrm>
            <a:off x="7021855" y="2953062"/>
            <a:ext cx="545528" cy="495567"/>
          </a:xfrm>
          <a:prstGeom prst="ellipse">
            <a:avLst/>
          </a:prstGeom>
          <a:solidFill>
            <a:srgbClr val="7A81FF"/>
          </a:solidFill>
          <a:ln w="38100">
            <a:solidFill>
              <a:srgbClr val="00F900"/>
            </a:solidFill>
          </a:ln>
        </p:spPr>
        <p:txBody>
          <a:bodyPr lIns="45719" rIns="45719" anchor="ctr"/>
          <a:lstStyle/>
          <a:p>
            <a:endParaRPr/>
          </a:p>
        </p:txBody>
      </p:sp>
      <p:sp>
        <p:nvSpPr>
          <p:cNvPr id="5" name="Oval">
            <a:extLst>
              <a:ext uri="{FF2B5EF4-FFF2-40B4-BE49-F238E27FC236}">
                <a16:creationId xmlns:a16="http://schemas.microsoft.com/office/drawing/2014/main" id="{985A59E0-24E7-4421-13D7-E5AC6A9CD158}"/>
              </a:ext>
            </a:extLst>
          </p:cNvPr>
          <p:cNvSpPr/>
          <p:nvPr/>
        </p:nvSpPr>
        <p:spPr>
          <a:xfrm rot="20336492">
            <a:off x="3712445" y="2084059"/>
            <a:ext cx="5564426" cy="3714323"/>
          </a:xfrm>
          <a:prstGeom prst="ellipse">
            <a:avLst/>
          </a:prstGeom>
          <a:ln w="63500">
            <a:solidFill>
              <a:srgbClr val="00FF00"/>
            </a:solidFill>
          </a:ln>
        </p:spPr>
        <p:txBody>
          <a:bodyPr lIns="45719" rIns="45719" anchor="ctr"/>
          <a:lstStyle/>
          <a:p>
            <a:endParaRPr/>
          </a:p>
        </p:txBody>
      </p:sp>
      <p:sp>
        <p:nvSpPr>
          <p:cNvPr id="6" name="Textfeld 5">
            <a:extLst>
              <a:ext uri="{FF2B5EF4-FFF2-40B4-BE49-F238E27FC236}">
                <a16:creationId xmlns:a16="http://schemas.microsoft.com/office/drawing/2014/main" id="{C5DDC45F-F4CB-AD19-DE39-E5F1E4F58FC2}"/>
              </a:ext>
            </a:extLst>
          </p:cNvPr>
          <p:cNvSpPr txBox="1"/>
          <p:nvPr/>
        </p:nvSpPr>
        <p:spPr>
          <a:xfrm>
            <a:off x="1663164" y="236632"/>
            <a:ext cx="9230400" cy="735480"/>
          </a:xfrm>
          <a:prstGeom prst="rect">
            <a:avLst/>
          </a:prstGeom>
          <a:noFill/>
          <a:ln w="0">
            <a:noFill/>
          </a:ln>
        </p:spPr>
        <p:txBody>
          <a:bodyPr lIns="90000" tIns="45000" rIns="90000" bIns="45000" anchor="t">
            <a:noAutofit/>
          </a:bodyPr>
          <a:lstStyle/>
          <a:p>
            <a:pPr algn="ctr"/>
            <a:r>
              <a:rPr lang="de-DE" sz="3600" b="1" spc="-1" dirty="0">
                <a:solidFill>
                  <a:srgbClr val="BBE33D"/>
                </a:solidFill>
                <a:latin typeface="Arial"/>
              </a:rPr>
              <a:t>Ein Beispiel</a:t>
            </a:r>
            <a:endParaRPr lang="de-DE" sz="3600" b="0" strike="noStrike" spc="-1" dirty="0">
              <a:solidFill>
                <a:srgbClr val="000000"/>
              </a:solidFill>
              <a:latin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68">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68">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68">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68">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68">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68">
                                            <p:txEl>
                                              <p:pRg st="6" end="6"/>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BE891-5472-3FDB-839F-89622417DDB7}"/>
            </a:ext>
          </a:extLst>
        </p:cNvPr>
        <p:cNvGrpSpPr/>
        <p:nvPr/>
      </p:nvGrpSpPr>
      <p:grpSpPr>
        <a:xfrm>
          <a:off x="0" y="0"/>
          <a:ext cx="0" cy="0"/>
          <a:chOff x="0" y="0"/>
          <a:chExt cx="0" cy="0"/>
        </a:xfrm>
      </p:grpSpPr>
      <p:pic>
        <p:nvPicPr>
          <p:cNvPr id="367" name="Grafik 366">
            <a:extLst>
              <a:ext uri="{FF2B5EF4-FFF2-40B4-BE49-F238E27FC236}">
                <a16:creationId xmlns:a16="http://schemas.microsoft.com/office/drawing/2014/main" id="{D8743C87-0595-D842-2B95-946D6CCA22C1}"/>
              </a:ext>
            </a:extLst>
          </p:cNvPr>
          <p:cNvPicPr/>
          <p:nvPr/>
        </p:nvPicPr>
        <p:blipFill>
          <a:blip r:embed="rId2"/>
          <a:stretch/>
        </p:blipFill>
        <p:spPr>
          <a:xfrm>
            <a:off x="0" y="28597"/>
            <a:ext cx="12191400" cy="6857280"/>
          </a:xfrm>
          <a:prstGeom prst="rect">
            <a:avLst/>
          </a:prstGeom>
          <a:ln w="0">
            <a:noFill/>
          </a:ln>
        </p:spPr>
      </p:pic>
      <p:sp>
        <p:nvSpPr>
          <p:cNvPr id="368" name="Rechteck 367">
            <a:extLst>
              <a:ext uri="{FF2B5EF4-FFF2-40B4-BE49-F238E27FC236}">
                <a16:creationId xmlns:a16="http://schemas.microsoft.com/office/drawing/2014/main" id="{B7196C50-38E9-757B-B8BA-534086649509}"/>
              </a:ext>
            </a:extLst>
          </p:cNvPr>
          <p:cNvSpPr/>
          <p:nvPr/>
        </p:nvSpPr>
        <p:spPr>
          <a:xfrm>
            <a:off x="200440" y="253129"/>
            <a:ext cx="11433847" cy="6384736"/>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10000"/>
              </a:lnSpc>
              <a:spcBef>
                <a:spcPts val="1001"/>
              </a:spcBef>
              <a:tabLst>
                <a:tab pos="0" algn="l"/>
              </a:tabLst>
            </a:pPr>
            <a:endParaRPr lang="de-DE" sz="1800" b="0" strike="noStrike" spc="-1" dirty="0">
              <a:solidFill>
                <a:srgbClr val="FFFFFF"/>
              </a:solidFill>
              <a:latin typeface="Arial"/>
            </a:endParaRPr>
          </a:p>
          <a:p>
            <a:pPr defTabSz="914400">
              <a:lnSpc>
                <a:spcPct val="110000"/>
              </a:lnSpc>
              <a:spcBef>
                <a:spcPts val="1001"/>
              </a:spcBef>
              <a:tabLst>
                <a:tab pos="0" algn="l"/>
              </a:tabLst>
            </a:pPr>
            <a:endParaRPr lang="de-DE" spc="-1" dirty="0">
              <a:solidFill>
                <a:srgbClr val="FFFFFF"/>
              </a:solidFill>
              <a:latin typeface="Arial"/>
            </a:endParaRPr>
          </a:p>
          <a:p>
            <a:pPr defTabSz="914400">
              <a:lnSpc>
                <a:spcPct val="110000"/>
              </a:lnSpc>
              <a:spcBef>
                <a:spcPts val="1001"/>
              </a:spcBef>
              <a:tabLst>
                <a:tab pos="0" algn="l"/>
              </a:tabLst>
            </a:pPr>
            <a:endParaRPr lang="de-DE" sz="1800" b="0" strike="noStrike" spc="-1" dirty="0">
              <a:solidFill>
                <a:srgbClr val="FFFFFF"/>
              </a:solidFill>
              <a:latin typeface="Arial"/>
            </a:endParaRPr>
          </a:p>
          <a:p>
            <a:pPr defTabSz="914400">
              <a:lnSpc>
                <a:spcPct val="110000"/>
              </a:lnSpc>
              <a:spcBef>
                <a:spcPts val="1001"/>
              </a:spcBef>
              <a:tabLst>
                <a:tab pos="0" algn="l"/>
              </a:tabLst>
            </a:pPr>
            <a:endParaRPr lang="de-DE" spc="-1" dirty="0">
              <a:solidFill>
                <a:srgbClr val="FFFFFF"/>
              </a:solidFill>
              <a:latin typeface="Arial"/>
            </a:endParaRPr>
          </a:p>
          <a:p>
            <a:pPr defTabSz="914400">
              <a:lnSpc>
                <a:spcPct val="110000"/>
              </a:lnSpc>
              <a:spcBef>
                <a:spcPts val="1001"/>
              </a:spcBef>
              <a:tabLst>
                <a:tab pos="0" algn="l"/>
              </a:tabLst>
            </a:pPr>
            <a:r>
              <a:rPr lang="de-DE" sz="1800" b="0" strike="noStrike" spc="-1" dirty="0">
                <a:solidFill>
                  <a:srgbClr val="FFFFFF"/>
                </a:solidFill>
                <a:latin typeface="Arial"/>
              </a:rPr>
              <a:t>1 Ausstrahlungsort = P. </a:t>
            </a:r>
          </a:p>
          <a:p>
            <a:pPr defTabSz="914400">
              <a:lnSpc>
                <a:spcPct val="110000"/>
              </a:lnSpc>
              <a:spcBef>
                <a:spcPts val="1001"/>
              </a:spcBef>
              <a:tabLst>
                <a:tab pos="0" algn="l"/>
              </a:tabLst>
            </a:pPr>
            <a:r>
              <a:rPr lang="de-DE" sz="1600" b="0" strike="noStrike" spc="-1" dirty="0">
                <a:solidFill>
                  <a:srgbClr val="FFFFFF"/>
                </a:solidFill>
                <a:latin typeface="Arial"/>
              </a:rPr>
              <a:t>(regelmäßiger GD und </a:t>
            </a:r>
          </a:p>
          <a:p>
            <a:pPr defTabSz="914400">
              <a:lnSpc>
                <a:spcPct val="110000"/>
              </a:lnSpc>
              <a:spcBef>
                <a:spcPts val="1001"/>
              </a:spcBef>
              <a:tabLst>
                <a:tab pos="0" algn="l"/>
              </a:tabLst>
            </a:pPr>
            <a:r>
              <a:rPr lang="de-DE" sz="1600" b="0" strike="noStrike" spc="-1" dirty="0">
                <a:solidFill>
                  <a:srgbClr val="FFFFFF"/>
                </a:solidFill>
                <a:latin typeface="Arial"/>
              </a:rPr>
              <a:t>weitgehend Vollprogramm)</a:t>
            </a:r>
          </a:p>
          <a:p>
            <a:pPr defTabSz="914400">
              <a:lnSpc>
                <a:spcPct val="110000"/>
              </a:lnSpc>
              <a:spcBef>
                <a:spcPts val="1001"/>
              </a:spcBef>
              <a:tabLst>
                <a:tab pos="0" algn="l"/>
              </a:tabLst>
            </a:pPr>
            <a:r>
              <a:rPr lang="de-DE" spc="-1" dirty="0">
                <a:solidFill>
                  <a:srgbClr val="FFFFFF"/>
                </a:solidFill>
                <a:latin typeface="Arial"/>
              </a:rPr>
              <a:t>3 Orte = </a:t>
            </a:r>
            <a:r>
              <a:rPr lang="de-DE" sz="1400" spc="-1" dirty="0">
                <a:solidFill>
                  <a:srgbClr val="FFFFFF"/>
                </a:solidFill>
                <a:latin typeface="Arial"/>
              </a:rPr>
              <a:t>regelmäßiges </a:t>
            </a:r>
          </a:p>
          <a:p>
            <a:pPr defTabSz="914400">
              <a:lnSpc>
                <a:spcPct val="110000"/>
              </a:lnSpc>
              <a:spcBef>
                <a:spcPts val="1001"/>
              </a:spcBef>
              <a:tabLst>
                <a:tab pos="0" algn="l"/>
              </a:tabLst>
            </a:pPr>
            <a:r>
              <a:rPr lang="de-DE" sz="1400" spc="-1" dirty="0">
                <a:solidFill>
                  <a:srgbClr val="FFFFFF"/>
                </a:solidFill>
                <a:latin typeface="Arial"/>
              </a:rPr>
              <a:t>geistliches/kulturelles Gemeindeleben </a:t>
            </a:r>
          </a:p>
          <a:p>
            <a:pPr defTabSz="914400">
              <a:lnSpc>
                <a:spcPct val="110000"/>
              </a:lnSpc>
              <a:spcBef>
                <a:spcPts val="1001"/>
              </a:spcBef>
              <a:tabLst>
                <a:tab pos="0" algn="l"/>
              </a:tabLst>
            </a:pPr>
            <a:r>
              <a:rPr lang="de-DE" sz="1400" spc="-1" dirty="0">
                <a:solidFill>
                  <a:srgbClr val="FFFFFF"/>
                </a:solidFill>
                <a:latin typeface="Arial"/>
              </a:rPr>
              <a:t>(Sterne im Ausstrahlungsbereich)</a:t>
            </a:r>
          </a:p>
          <a:p>
            <a:pPr defTabSz="914400">
              <a:lnSpc>
                <a:spcPct val="110000"/>
              </a:lnSpc>
              <a:spcBef>
                <a:spcPts val="1001"/>
              </a:spcBef>
              <a:tabLst>
                <a:tab pos="0" algn="l"/>
              </a:tabLst>
            </a:pPr>
            <a:r>
              <a:rPr lang="de-DE" sz="1800" b="0" strike="noStrike" spc="-1" dirty="0">
                <a:solidFill>
                  <a:srgbClr val="FFFFFF"/>
                </a:solidFill>
                <a:latin typeface="Arial"/>
              </a:rPr>
              <a:t>6 Orte = </a:t>
            </a:r>
            <a:r>
              <a:rPr lang="de-DE" sz="1200" b="0" strike="noStrike" spc="-1" dirty="0">
                <a:solidFill>
                  <a:srgbClr val="FFFFFF"/>
                </a:solidFill>
                <a:latin typeface="Arial"/>
              </a:rPr>
              <a:t>da passiert noch was im Jahr </a:t>
            </a:r>
          </a:p>
          <a:p>
            <a:pPr defTabSz="914400">
              <a:lnSpc>
                <a:spcPct val="110000"/>
              </a:lnSpc>
              <a:spcBef>
                <a:spcPts val="1001"/>
              </a:spcBef>
              <a:tabLst>
                <a:tab pos="0" algn="l"/>
              </a:tabLst>
            </a:pPr>
            <a:r>
              <a:rPr lang="de-DE" spc="-1" dirty="0">
                <a:solidFill>
                  <a:srgbClr val="FFFFFF"/>
                </a:solidFill>
                <a:latin typeface="Arial"/>
              </a:rPr>
              <a:t>2 Orte = </a:t>
            </a:r>
            <a:r>
              <a:rPr lang="de-DE" sz="800" spc="-1" dirty="0">
                <a:solidFill>
                  <a:srgbClr val="FFFFFF"/>
                </a:solidFill>
                <a:latin typeface="Arial"/>
              </a:rPr>
              <a:t>nix mehr (außer Kasualien)</a:t>
            </a:r>
            <a:endParaRPr lang="de-DE" sz="800" b="0" strike="noStrike" spc="-1" dirty="0">
              <a:solidFill>
                <a:srgbClr val="FFFFFF"/>
              </a:solidFill>
              <a:latin typeface="Arial"/>
            </a:endParaRPr>
          </a:p>
          <a:p>
            <a:pPr defTabSz="914400">
              <a:lnSpc>
                <a:spcPct val="110000"/>
              </a:lnSpc>
              <a:spcBef>
                <a:spcPts val="1001"/>
              </a:spcBef>
              <a:tabLst>
                <a:tab pos="0" algn="l"/>
              </a:tabLst>
            </a:pPr>
            <a:endParaRPr lang="de-DE" sz="1800" b="0" strike="noStrike" spc="-1" dirty="0">
              <a:solidFill>
                <a:srgbClr val="000000"/>
              </a:solidFill>
              <a:latin typeface="Arial"/>
            </a:endParaRPr>
          </a:p>
        </p:txBody>
      </p:sp>
      <p:pic>
        <p:nvPicPr>
          <p:cNvPr id="2" name="P1140897.jpeg" descr="P1140897.jpeg">
            <a:extLst>
              <a:ext uri="{FF2B5EF4-FFF2-40B4-BE49-F238E27FC236}">
                <a16:creationId xmlns:a16="http://schemas.microsoft.com/office/drawing/2014/main" id="{E9550225-3054-DF7D-6BC9-24F209EB1080}"/>
              </a:ext>
            </a:extLst>
          </p:cNvPr>
          <p:cNvPicPr>
            <a:picLocks noChangeAspect="1"/>
          </p:cNvPicPr>
          <p:nvPr/>
        </p:nvPicPr>
        <p:blipFill>
          <a:blip r:embed="rId3"/>
          <a:srcRect t="35112" r="52093" b="6854"/>
          <a:stretch>
            <a:fillRect/>
          </a:stretch>
        </p:blipFill>
        <p:spPr>
          <a:xfrm>
            <a:off x="4242436" y="1809941"/>
            <a:ext cx="4469128" cy="4677300"/>
          </a:xfrm>
          <a:prstGeom prst="rect">
            <a:avLst/>
          </a:prstGeom>
          <a:ln w="12700">
            <a:miter lim="400000"/>
          </a:ln>
        </p:spPr>
      </p:pic>
      <p:pic>
        <p:nvPicPr>
          <p:cNvPr id="3" name="Oval Oval" descr="Oval Oval">
            <a:extLst>
              <a:ext uri="{FF2B5EF4-FFF2-40B4-BE49-F238E27FC236}">
                <a16:creationId xmlns:a16="http://schemas.microsoft.com/office/drawing/2014/main" id="{9463F6CC-B26B-F75F-3D11-921E6A4EAB0C}"/>
              </a:ext>
            </a:extLst>
          </p:cNvPr>
          <p:cNvPicPr>
            <a:picLocks/>
          </p:cNvPicPr>
          <p:nvPr/>
        </p:nvPicPr>
        <p:blipFill>
          <a:blip r:embed="rId4"/>
          <a:stretch>
            <a:fillRect/>
          </a:stretch>
        </p:blipFill>
        <p:spPr>
          <a:xfrm>
            <a:off x="6903010" y="2483062"/>
            <a:ext cx="1498427" cy="1288065"/>
          </a:xfrm>
          <a:prstGeom prst="rect">
            <a:avLst/>
          </a:prstGeom>
        </p:spPr>
      </p:pic>
      <p:sp>
        <p:nvSpPr>
          <p:cNvPr id="4" name="Oval">
            <a:extLst>
              <a:ext uri="{FF2B5EF4-FFF2-40B4-BE49-F238E27FC236}">
                <a16:creationId xmlns:a16="http://schemas.microsoft.com/office/drawing/2014/main" id="{2F542FD8-680B-4E70-C0FA-58C8CD2B2F8D}"/>
              </a:ext>
            </a:extLst>
          </p:cNvPr>
          <p:cNvSpPr/>
          <p:nvPr/>
        </p:nvSpPr>
        <p:spPr>
          <a:xfrm>
            <a:off x="7021855" y="2953062"/>
            <a:ext cx="545528" cy="495567"/>
          </a:xfrm>
          <a:prstGeom prst="ellipse">
            <a:avLst/>
          </a:prstGeom>
          <a:solidFill>
            <a:srgbClr val="7A81FF"/>
          </a:solidFill>
          <a:ln w="38100">
            <a:solidFill>
              <a:srgbClr val="00F900"/>
            </a:solidFill>
          </a:ln>
        </p:spPr>
        <p:txBody>
          <a:bodyPr lIns="45719" rIns="45719" anchor="ctr"/>
          <a:lstStyle/>
          <a:p>
            <a:endParaRPr/>
          </a:p>
        </p:txBody>
      </p:sp>
      <p:sp>
        <p:nvSpPr>
          <p:cNvPr id="5" name="Oval">
            <a:extLst>
              <a:ext uri="{FF2B5EF4-FFF2-40B4-BE49-F238E27FC236}">
                <a16:creationId xmlns:a16="http://schemas.microsoft.com/office/drawing/2014/main" id="{0BA05E3F-112C-DF18-780B-E5ED546DFC1B}"/>
              </a:ext>
            </a:extLst>
          </p:cNvPr>
          <p:cNvSpPr/>
          <p:nvPr/>
        </p:nvSpPr>
        <p:spPr>
          <a:xfrm rot="20336492">
            <a:off x="3603443" y="1545433"/>
            <a:ext cx="6296541" cy="4255824"/>
          </a:xfrm>
          <a:prstGeom prst="ellipse">
            <a:avLst/>
          </a:prstGeom>
          <a:ln w="63500">
            <a:solidFill>
              <a:srgbClr val="00FF00"/>
            </a:solidFill>
          </a:ln>
        </p:spPr>
        <p:txBody>
          <a:bodyPr lIns="45719" rIns="45719" anchor="ctr"/>
          <a:lstStyle/>
          <a:p>
            <a:endParaRPr/>
          </a:p>
        </p:txBody>
      </p:sp>
      <p:sp>
        <p:nvSpPr>
          <p:cNvPr id="6" name="Textfeld 5">
            <a:extLst>
              <a:ext uri="{FF2B5EF4-FFF2-40B4-BE49-F238E27FC236}">
                <a16:creationId xmlns:a16="http://schemas.microsoft.com/office/drawing/2014/main" id="{5427C8BB-FE08-876B-6C49-F2BB2DBDF246}"/>
              </a:ext>
            </a:extLst>
          </p:cNvPr>
          <p:cNvSpPr txBox="1"/>
          <p:nvPr/>
        </p:nvSpPr>
        <p:spPr>
          <a:xfrm>
            <a:off x="1663164" y="236632"/>
            <a:ext cx="9230400" cy="735480"/>
          </a:xfrm>
          <a:prstGeom prst="rect">
            <a:avLst/>
          </a:prstGeom>
          <a:noFill/>
          <a:ln w="0">
            <a:noFill/>
          </a:ln>
        </p:spPr>
        <p:txBody>
          <a:bodyPr lIns="90000" tIns="45000" rIns="90000" bIns="45000" anchor="t">
            <a:noAutofit/>
          </a:bodyPr>
          <a:lstStyle/>
          <a:p>
            <a:pPr algn="ctr"/>
            <a:r>
              <a:rPr lang="de-DE" sz="3600" b="1" spc="-1" dirty="0">
                <a:solidFill>
                  <a:srgbClr val="BBE33D"/>
                </a:solidFill>
                <a:latin typeface="Arial"/>
              </a:rPr>
              <a:t>Ein Beispiel</a:t>
            </a:r>
            <a:endParaRPr lang="de-DE" sz="3600" b="0" strike="noStrike" spc="-1" dirty="0">
              <a:solidFill>
                <a:srgbClr val="000000"/>
              </a:solidFill>
              <a:latin typeface="Arial"/>
            </a:endParaRPr>
          </a:p>
        </p:txBody>
      </p:sp>
      <p:sp>
        <p:nvSpPr>
          <p:cNvPr id="7" name="Oval">
            <a:extLst>
              <a:ext uri="{FF2B5EF4-FFF2-40B4-BE49-F238E27FC236}">
                <a16:creationId xmlns:a16="http://schemas.microsoft.com/office/drawing/2014/main" id="{15933D38-5AD2-07AB-6110-9C10E64A335F}"/>
              </a:ext>
            </a:extLst>
          </p:cNvPr>
          <p:cNvSpPr/>
          <p:nvPr/>
        </p:nvSpPr>
        <p:spPr>
          <a:xfrm>
            <a:off x="5675801" y="3474338"/>
            <a:ext cx="349837" cy="398014"/>
          </a:xfrm>
          <a:prstGeom prst="ellipse">
            <a:avLst/>
          </a:prstGeom>
          <a:solidFill>
            <a:srgbClr val="FF85FF"/>
          </a:solidFill>
          <a:ln w="38100">
            <a:solidFill>
              <a:srgbClr val="00F900"/>
            </a:solidFill>
          </a:ln>
        </p:spPr>
        <p:txBody>
          <a:bodyPr lIns="45719" rIns="45719" anchor="ctr"/>
          <a:lstStyle/>
          <a:p>
            <a:endParaRPr/>
          </a:p>
        </p:txBody>
      </p:sp>
      <p:sp>
        <p:nvSpPr>
          <p:cNvPr id="8" name="Oval">
            <a:extLst>
              <a:ext uri="{FF2B5EF4-FFF2-40B4-BE49-F238E27FC236}">
                <a16:creationId xmlns:a16="http://schemas.microsoft.com/office/drawing/2014/main" id="{07B651C7-CEE5-9A72-11A5-D9B24234A3E8}"/>
              </a:ext>
            </a:extLst>
          </p:cNvPr>
          <p:cNvSpPr/>
          <p:nvPr/>
        </p:nvSpPr>
        <p:spPr>
          <a:xfrm>
            <a:off x="5143790" y="4295240"/>
            <a:ext cx="349837" cy="398014"/>
          </a:xfrm>
          <a:prstGeom prst="ellipse">
            <a:avLst/>
          </a:prstGeom>
          <a:solidFill>
            <a:srgbClr val="FF85FF"/>
          </a:solidFill>
          <a:ln w="38100">
            <a:solidFill>
              <a:srgbClr val="00F900"/>
            </a:solidFill>
          </a:ln>
        </p:spPr>
        <p:txBody>
          <a:bodyPr lIns="45719" rIns="45719" anchor="ctr"/>
          <a:lstStyle/>
          <a:p>
            <a:endParaRPr/>
          </a:p>
        </p:txBody>
      </p:sp>
      <p:sp>
        <p:nvSpPr>
          <p:cNvPr id="9" name="Oval">
            <a:extLst>
              <a:ext uri="{FF2B5EF4-FFF2-40B4-BE49-F238E27FC236}">
                <a16:creationId xmlns:a16="http://schemas.microsoft.com/office/drawing/2014/main" id="{0CE6879E-35E0-6DCF-E5E0-56173258CB24}"/>
              </a:ext>
            </a:extLst>
          </p:cNvPr>
          <p:cNvSpPr/>
          <p:nvPr/>
        </p:nvSpPr>
        <p:spPr>
          <a:xfrm>
            <a:off x="6278364" y="4575033"/>
            <a:ext cx="349837" cy="398014"/>
          </a:xfrm>
          <a:prstGeom prst="ellipse">
            <a:avLst/>
          </a:prstGeom>
          <a:solidFill>
            <a:srgbClr val="FF85FF"/>
          </a:solidFill>
          <a:ln w="38100">
            <a:solidFill>
              <a:srgbClr val="00F900"/>
            </a:solidFill>
          </a:ln>
        </p:spPr>
        <p:txBody>
          <a:bodyPr lIns="45719" rIns="45719" anchor="ctr"/>
          <a:lstStyle/>
          <a:p>
            <a:endParaRPr/>
          </a:p>
        </p:txBody>
      </p:sp>
      <p:sp>
        <p:nvSpPr>
          <p:cNvPr id="10" name="Kreis">
            <a:extLst>
              <a:ext uri="{FF2B5EF4-FFF2-40B4-BE49-F238E27FC236}">
                <a16:creationId xmlns:a16="http://schemas.microsoft.com/office/drawing/2014/main" id="{B0ACDF77-E3A9-13A5-094D-30213EC254FD}"/>
              </a:ext>
            </a:extLst>
          </p:cNvPr>
          <p:cNvSpPr/>
          <p:nvPr/>
        </p:nvSpPr>
        <p:spPr>
          <a:xfrm>
            <a:off x="7180318" y="4010169"/>
            <a:ext cx="228601" cy="228601"/>
          </a:xfrm>
          <a:prstGeom prst="ellipse">
            <a:avLst/>
          </a:prstGeom>
          <a:solidFill>
            <a:srgbClr val="FF9300"/>
          </a:solidFill>
          <a:ln w="38100">
            <a:solidFill>
              <a:srgbClr val="00F900"/>
            </a:solidFill>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endParaRPr/>
          </a:p>
        </p:txBody>
      </p:sp>
      <p:sp>
        <p:nvSpPr>
          <p:cNvPr id="11" name="Kreis">
            <a:extLst>
              <a:ext uri="{FF2B5EF4-FFF2-40B4-BE49-F238E27FC236}">
                <a16:creationId xmlns:a16="http://schemas.microsoft.com/office/drawing/2014/main" id="{EA74F489-A8EA-EF50-F29E-48A1F75689E6}"/>
              </a:ext>
            </a:extLst>
          </p:cNvPr>
          <p:cNvSpPr/>
          <p:nvPr/>
        </p:nvSpPr>
        <p:spPr>
          <a:xfrm>
            <a:off x="4968623" y="4908614"/>
            <a:ext cx="228601" cy="228601"/>
          </a:xfrm>
          <a:prstGeom prst="ellipse">
            <a:avLst/>
          </a:prstGeom>
          <a:solidFill>
            <a:srgbClr val="FF9300"/>
          </a:solidFill>
          <a:ln w="38100">
            <a:solidFill>
              <a:srgbClr val="00F900"/>
            </a:solidFill>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endParaRPr/>
          </a:p>
        </p:txBody>
      </p:sp>
      <p:sp>
        <p:nvSpPr>
          <p:cNvPr id="12" name="Kreis">
            <a:extLst>
              <a:ext uri="{FF2B5EF4-FFF2-40B4-BE49-F238E27FC236}">
                <a16:creationId xmlns:a16="http://schemas.microsoft.com/office/drawing/2014/main" id="{DCDFADB7-6DE7-55FD-5F5E-302FCAD5B48B}"/>
              </a:ext>
            </a:extLst>
          </p:cNvPr>
          <p:cNvSpPr/>
          <p:nvPr/>
        </p:nvSpPr>
        <p:spPr>
          <a:xfrm>
            <a:off x="5867398" y="5435773"/>
            <a:ext cx="228601" cy="228601"/>
          </a:xfrm>
          <a:prstGeom prst="ellipse">
            <a:avLst/>
          </a:prstGeom>
          <a:solidFill>
            <a:srgbClr val="FF9300"/>
          </a:solidFill>
          <a:ln w="38100">
            <a:solidFill>
              <a:srgbClr val="00F900"/>
            </a:solidFill>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endParaRPr/>
          </a:p>
        </p:txBody>
      </p:sp>
      <p:sp>
        <p:nvSpPr>
          <p:cNvPr id="13" name="Kreis">
            <a:extLst>
              <a:ext uri="{FF2B5EF4-FFF2-40B4-BE49-F238E27FC236}">
                <a16:creationId xmlns:a16="http://schemas.microsoft.com/office/drawing/2014/main" id="{932CDB77-A805-CEC1-8BFE-005B4245C87C}"/>
              </a:ext>
            </a:extLst>
          </p:cNvPr>
          <p:cNvSpPr/>
          <p:nvPr/>
        </p:nvSpPr>
        <p:spPr>
          <a:xfrm>
            <a:off x="6805441" y="5176887"/>
            <a:ext cx="228601" cy="228601"/>
          </a:xfrm>
          <a:prstGeom prst="ellipse">
            <a:avLst/>
          </a:prstGeom>
          <a:solidFill>
            <a:srgbClr val="FF9300"/>
          </a:solidFill>
          <a:ln w="38100">
            <a:solidFill>
              <a:srgbClr val="00F900"/>
            </a:solidFill>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endParaRPr/>
          </a:p>
        </p:txBody>
      </p:sp>
      <p:sp>
        <p:nvSpPr>
          <p:cNvPr id="14" name="Kreis">
            <a:extLst>
              <a:ext uri="{FF2B5EF4-FFF2-40B4-BE49-F238E27FC236}">
                <a16:creationId xmlns:a16="http://schemas.microsoft.com/office/drawing/2014/main" id="{C23AA156-4C14-CFF2-1043-71869041B1BA}"/>
              </a:ext>
            </a:extLst>
          </p:cNvPr>
          <p:cNvSpPr/>
          <p:nvPr/>
        </p:nvSpPr>
        <p:spPr>
          <a:xfrm>
            <a:off x="6248399" y="4053477"/>
            <a:ext cx="228601" cy="228601"/>
          </a:xfrm>
          <a:prstGeom prst="ellipse">
            <a:avLst/>
          </a:prstGeom>
          <a:solidFill>
            <a:srgbClr val="FF9300"/>
          </a:solidFill>
          <a:ln w="38100">
            <a:solidFill>
              <a:srgbClr val="00F900"/>
            </a:solidFill>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endParaRPr/>
          </a:p>
        </p:txBody>
      </p:sp>
      <p:sp>
        <p:nvSpPr>
          <p:cNvPr id="15" name="Kreis">
            <a:extLst>
              <a:ext uri="{FF2B5EF4-FFF2-40B4-BE49-F238E27FC236}">
                <a16:creationId xmlns:a16="http://schemas.microsoft.com/office/drawing/2014/main" id="{8B9DFDA3-F090-AC50-4BF4-DCF6521B58B7}"/>
              </a:ext>
            </a:extLst>
          </p:cNvPr>
          <p:cNvSpPr/>
          <p:nvPr/>
        </p:nvSpPr>
        <p:spPr>
          <a:xfrm>
            <a:off x="5803064" y="4794313"/>
            <a:ext cx="228601" cy="228601"/>
          </a:xfrm>
          <a:prstGeom prst="ellipse">
            <a:avLst/>
          </a:prstGeom>
          <a:solidFill>
            <a:srgbClr val="FF9300"/>
          </a:solidFill>
          <a:ln w="38100">
            <a:solidFill>
              <a:srgbClr val="00F900"/>
            </a:solidFill>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endParaRPr/>
          </a:p>
        </p:txBody>
      </p:sp>
      <p:sp>
        <p:nvSpPr>
          <p:cNvPr id="16" name="Kreis">
            <a:extLst>
              <a:ext uri="{FF2B5EF4-FFF2-40B4-BE49-F238E27FC236}">
                <a16:creationId xmlns:a16="http://schemas.microsoft.com/office/drawing/2014/main" id="{271F3935-45A9-6C79-FAE8-ABA9F848F299}"/>
              </a:ext>
            </a:extLst>
          </p:cNvPr>
          <p:cNvSpPr/>
          <p:nvPr/>
        </p:nvSpPr>
        <p:spPr>
          <a:xfrm>
            <a:off x="6049763" y="3043165"/>
            <a:ext cx="228601" cy="228601"/>
          </a:xfrm>
          <a:prstGeom prst="ellipse">
            <a:avLst/>
          </a:prstGeom>
          <a:solidFill>
            <a:schemeClr val="tx1"/>
          </a:solidFill>
          <a:ln w="38100">
            <a:solidFill>
              <a:srgbClr val="00F900"/>
            </a:solidFill>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endParaRPr/>
          </a:p>
        </p:txBody>
      </p:sp>
      <p:sp>
        <p:nvSpPr>
          <p:cNvPr id="17" name="Kreis">
            <a:extLst>
              <a:ext uri="{FF2B5EF4-FFF2-40B4-BE49-F238E27FC236}">
                <a16:creationId xmlns:a16="http://schemas.microsoft.com/office/drawing/2014/main" id="{C63966B0-7DFC-7AF8-F93B-E18C0751EF0E}"/>
              </a:ext>
            </a:extLst>
          </p:cNvPr>
          <p:cNvSpPr/>
          <p:nvPr/>
        </p:nvSpPr>
        <p:spPr>
          <a:xfrm>
            <a:off x="5496225" y="2971598"/>
            <a:ext cx="228601" cy="228601"/>
          </a:xfrm>
          <a:prstGeom prst="ellipse">
            <a:avLst/>
          </a:prstGeom>
          <a:solidFill>
            <a:schemeClr val="tx1"/>
          </a:solidFill>
          <a:ln w="38100">
            <a:solidFill>
              <a:srgbClr val="00F900"/>
            </a:solidFill>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endParaRPr dirty="0">
              <a:solidFill>
                <a:schemeClr val="tx2"/>
              </a:solidFill>
            </a:endParaRPr>
          </a:p>
        </p:txBody>
      </p:sp>
    </p:spTree>
    <p:extLst>
      <p:ext uri="{BB962C8B-B14F-4D97-AF65-F5344CB8AC3E}">
        <p14:creationId xmlns:p14="http://schemas.microsoft.com/office/powerpoint/2010/main" val="29616726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68">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68">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68">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68">
                                            <p:txEl>
                                              <p:pRg st="7" end="7"/>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68">
                                            <p:txEl>
                                              <p:pRg st="8" end="8"/>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68">
                                            <p:txEl>
                                              <p:pRg st="9" end="9"/>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68">
                                            <p:txEl>
                                              <p:pRg st="10" end="1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68">
                                            <p:txEl>
                                              <p:pRg st="11" end="1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Grafik 355"/>
          <p:cNvPicPr/>
          <p:nvPr/>
        </p:nvPicPr>
        <p:blipFill>
          <a:blip r:embed="rId2"/>
          <a:stretch/>
        </p:blipFill>
        <p:spPr>
          <a:xfrm>
            <a:off x="720" y="360"/>
            <a:ext cx="12191400" cy="6857280"/>
          </a:xfrm>
          <a:prstGeom prst="rect">
            <a:avLst/>
          </a:prstGeom>
          <a:ln w="0">
            <a:noFill/>
          </a:ln>
        </p:spPr>
      </p:pic>
      <p:sp>
        <p:nvSpPr>
          <p:cNvPr id="357" name="Rechteck 356"/>
          <p:cNvSpPr/>
          <p:nvPr/>
        </p:nvSpPr>
        <p:spPr>
          <a:xfrm>
            <a:off x="720" y="-1836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358" name="PlaceHolder 1"/>
          <p:cNvSpPr>
            <a:spLocks noGrp="1"/>
          </p:cNvSpPr>
          <p:nvPr>
            <p:ph type="title"/>
          </p:nvPr>
        </p:nvSpPr>
        <p:spPr>
          <a:xfrm>
            <a:off x="3053520" y="630368"/>
            <a:ext cx="5594400" cy="672120"/>
          </a:xfrm>
          <a:prstGeom prst="rect">
            <a:avLst/>
          </a:prstGeom>
          <a:noFill/>
          <a:ln w="0">
            <a:noFill/>
          </a:ln>
        </p:spPr>
        <p:txBody>
          <a:bodyPr lIns="91440" tIns="45720" rIns="91440" bIns="45720" anchor="b">
            <a:noAutofit/>
          </a:bodyPr>
          <a:lstStyle/>
          <a:p>
            <a:pPr indent="0" algn="ctr" defTabSz="914400">
              <a:lnSpc>
                <a:spcPct val="100000"/>
              </a:lnSpc>
              <a:buNone/>
            </a:pPr>
            <a:r>
              <a:rPr lang="de-DE" sz="3600" b="1" strike="noStrike" spc="-1" dirty="0">
                <a:solidFill>
                  <a:srgbClr val="BBE33D"/>
                </a:solidFill>
                <a:latin typeface="Arial"/>
              </a:rPr>
              <a:t>Was noch zu sagen wäre </a:t>
            </a:r>
            <a:endParaRPr lang="de-DE" sz="3600" b="0" strike="noStrike" spc="-1" dirty="0">
              <a:solidFill>
                <a:srgbClr val="BBE33D"/>
              </a:solidFill>
              <a:latin typeface="Arial"/>
            </a:endParaRPr>
          </a:p>
        </p:txBody>
      </p:sp>
      <p:sp>
        <p:nvSpPr>
          <p:cNvPr id="359" name="PlaceHolder 2"/>
          <p:cNvSpPr>
            <a:spLocks noGrp="1"/>
          </p:cNvSpPr>
          <p:nvPr>
            <p:ph/>
          </p:nvPr>
        </p:nvSpPr>
        <p:spPr>
          <a:xfrm>
            <a:off x="525600" y="1932495"/>
            <a:ext cx="10077120" cy="4137825"/>
          </a:xfrm>
          <a:prstGeom prst="rect">
            <a:avLst/>
          </a:prstGeom>
          <a:noFill/>
          <a:ln w="0">
            <a:noFill/>
          </a:ln>
        </p:spPr>
        <p:txBody>
          <a:bodyPr lIns="91440" tIns="45720" rIns="91440" bIns="45720" anchor="t">
            <a:normAutofit fontScale="67452" lnSpcReduction="20000"/>
          </a:bodyPr>
          <a:lstStyle/>
          <a:p>
            <a:pPr marL="514350" indent="-514350" defTabSz="914400">
              <a:lnSpc>
                <a:spcPct val="110000"/>
              </a:lnSpc>
              <a:spcBef>
                <a:spcPts val="1001"/>
              </a:spcBef>
              <a:buClr>
                <a:schemeClr val="bg1"/>
              </a:buClr>
              <a:buFont typeface="+mj-lt"/>
              <a:buAutoNum type="arabicPeriod"/>
            </a:pPr>
            <a:r>
              <a:rPr lang="de-DE" sz="2700" b="1" strike="noStrike" spc="-1" dirty="0">
                <a:solidFill>
                  <a:schemeClr val="bg1"/>
                </a:solidFill>
                <a:latin typeface="+mn-lt"/>
              </a:rPr>
              <a:t>Parochien</a:t>
            </a:r>
            <a:r>
              <a:rPr lang="de-DE" sz="2700" b="0" strike="noStrike" spc="-1" dirty="0">
                <a:solidFill>
                  <a:schemeClr val="bg1"/>
                </a:solidFill>
                <a:latin typeface="+mn-lt"/>
              </a:rPr>
              <a:t> waren einmal wichtige kirchliche Orte – aber sie sind es nicht mehr allein und nicht mehr für alle. </a:t>
            </a:r>
            <a:r>
              <a:rPr lang="de-DE" sz="2700" spc="-1" dirty="0">
                <a:solidFill>
                  <a:schemeClr val="bg1"/>
                </a:solidFill>
                <a:latin typeface="+mn-lt"/>
              </a:rPr>
              <a:t>S</a:t>
            </a:r>
            <a:r>
              <a:rPr lang="de-DE" sz="2700" b="0" strike="noStrike" spc="-1" dirty="0">
                <a:solidFill>
                  <a:schemeClr val="bg1"/>
                </a:solidFill>
                <a:latin typeface="+mn-lt"/>
              </a:rPr>
              <a:t>ie bestimmen sich nicht mehr durch ihre Grenzen, sondern durch ihre Nähe zueinander und ihr Profil.</a:t>
            </a:r>
          </a:p>
          <a:p>
            <a:pPr marL="514350" indent="-514350" defTabSz="914400">
              <a:lnSpc>
                <a:spcPct val="110000"/>
              </a:lnSpc>
              <a:spcBef>
                <a:spcPts val="1001"/>
              </a:spcBef>
              <a:buClr>
                <a:schemeClr val="bg1"/>
              </a:buClr>
              <a:buFont typeface="+mj-lt"/>
              <a:buAutoNum type="arabicPeriod"/>
            </a:pPr>
            <a:r>
              <a:rPr lang="de-DE" sz="2700" spc="-1" dirty="0">
                <a:solidFill>
                  <a:schemeClr val="bg1"/>
                </a:solidFill>
                <a:latin typeface="+mn-lt"/>
              </a:rPr>
              <a:t>Ausgehend vom </a:t>
            </a:r>
            <a:r>
              <a:rPr lang="de-DE" sz="2700" b="1" spc="-1" dirty="0">
                <a:solidFill>
                  <a:schemeClr val="bg1"/>
                </a:solidFill>
                <a:latin typeface="+mn-lt"/>
              </a:rPr>
              <a:t>Ausstrahlungsort</a:t>
            </a:r>
            <a:r>
              <a:rPr lang="de-DE" sz="2700" spc="-1" dirty="0">
                <a:solidFill>
                  <a:schemeClr val="bg1"/>
                </a:solidFill>
                <a:latin typeface="+mn-lt"/>
              </a:rPr>
              <a:t> gestalten Ehren- und Hauptamtliche mit Ihren Begabungen, Ihren Neigungen und Fähigkeiten gemeinsam das geistliche Profil des Ausstrahlungsbereiches.  Darüber hinaus lassen sich übergreifende Projekte und Ideen in der Gemeinschaft der Kolleginnen und Kollegen im Kirchenkreis verwirklichen.</a:t>
            </a:r>
          </a:p>
          <a:p>
            <a:pPr marL="514350" indent="-514350" defTabSz="914400">
              <a:lnSpc>
                <a:spcPct val="110000"/>
              </a:lnSpc>
              <a:spcBef>
                <a:spcPts val="1001"/>
              </a:spcBef>
              <a:buClr>
                <a:schemeClr val="bg1"/>
              </a:buClr>
              <a:buFont typeface="+mj-lt"/>
              <a:buAutoNum type="arabicPeriod"/>
            </a:pPr>
            <a:r>
              <a:rPr lang="de-DE" sz="2700" b="1" strike="noStrike" spc="-1" dirty="0">
                <a:solidFill>
                  <a:schemeClr val="bg1"/>
                </a:solidFill>
                <a:latin typeface="+mn-lt"/>
              </a:rPr>
              <a:t>Gottesdienste</a:t>
            </a:r>
            <a:r>
              <a:rPr lang="de-DE" sz="2700" b="0" strike="noStrike" spc="-1" dirty="0">
                <a:solidFill>
                  <a:schemeClr val="bg1"/>
                </a:solidFill>
                <a:latin typeface="+mn-lt"/>
              </a:rPr>
              <a:t> sind Quellorte von Gemeinde und laden zum Glauben ein – aber nicht in einer einzigen agendarischen Form und nicht unbedingt vom Pfarrer/Pfarrerin gehalten – Gottesdienst ist die Feier der versammelten mündigen Gemeinde.</a:t>
            </a:r>
          </a:p>
          <a:p>
            <a:pPr marL="514350" indent="-514350" defTabSz="914400">
              <a:lnSpc>
                <a:spcPct val="110000"/>
              </a:lnSpc>
              <a:spcBef>
                <a:spcPts val="1001"/>
              </a:spcBef>
              <a:buClr>
                <a:schemeClr val="bg1"/>
              </a:buClr>
              <a:buFont typeface="+mj-lt"/>
              <a:buAutoNum type="arabicPeriod"/>
            </a:pPr>
            <a:r>
              <a:rPr lang="de-DE" sz="2700" b="1" strike="noStrike" spc="-1" dirty="0">
                <a:solidFill>
                  <a:schemeClr val="bg1"/>
                </a:solidFill>
                <a:latin typeface="+mn-lt"/>
              </a:rPr>
              <a:t>Kirche ist Mannschaftssport </a:t>
            </a:r>
            <a:r>
              <a:rPr lang="de-DE" sz="2700" b="0" strike="noStrike" spc="-1" dirty="0">
                <a:solidFill>
                  <a:schemeClr val="bg1"/>
                </a:solidFill>
                <a:latin typeface="+mn-lt"/>
              </a:rPr>
              <a:t>– nicht betreutes Wohnen – d.h. nicht versorgte, sondern  mündige und tätige Gemeinden prägen unseren Kirchenkreis.</a:t>
            </a:r>
          </a:p>
          <a:p>
            <a:pPr algn="ctr" defTabSz="914400">
              <a:lnSpc>
                <a:spcPct val="110000"/>
              </a:lnSpc>
              <a:spcBef>
                <a:spcPts val="1001"/>
              </a:spcBef>
              <a:buClr>
                <a:srgbClr val="000000"/>
              </a:buClr>
            </a:pPr>
            <a:r>
              <a:rPr lang="de-DE" sz="2700" b="1" strike="noStrike" spc="-1" dirty="0">
                <a:solidFill>
                  <a:schemeClr val="bg1"/>
                </a:solidFill>
                <a:latin typeface="+mn-lt"/>
              </a:rPr>
              <a:t>	Wir investieren in die geistliche Bildung von Christenmenschen </a:t>
            </a:r>
            <a:r>
              <a:rPr lang="de-DE" sz="2700" b="0" strike="noStrike" spc="-1" dirty="0">
                <a:solidFill>
                  <a:schemeClr val="bg1"/>
                </a:solidFill>
                <a:latin typeface="+mn-lt"/>
              </a:rPr>
              <a:t>und in das 	Engagement der 	Aktiven – zum Segen auch für die Passiven</a:t>
            </a:r>
          </a:p>
          <a:p>
            <a:pPr indent="0" defTabSz="914400">
              <a:lnSpc>
                <a:spcPct val="110000"/>
              </a:lnSpc>
              <a:spcBef>
                <a:spcPts val="1001"/>
              </a:spcBef>
              <a:buNone/>
            </a:pPr>
            <a:endParaRPr lang="de-DE" sz="2000" b="0" strike="noStrike" spc="-1" dirty="0">
              <a:solidFill>
                <a:schemeClr val="bg1"/>
              </a:solidFill>
              <a:latin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9"/>
                                        </p:tgtEl>
                                        <p:attrNameLst>
                                          <p:attrName>style.visibility</p:attrName>
                                        </p:attrNameLst>
                                      </p:cBhvr>
                                      <p:to>
                                        <p:strVal val="visible"/>
                                      </p:to>
                                    </p:set>
                                    <p:anim calcmode="lin" valueType="num">
                                      <p:cBhvr additive="base">
                                        <p:cTn id="7" dur="500" fill="hold"/>
                                        <p:tgtEl>
                                          <p:spTgt spid="359"/>
                                        </p:tgtEl>
                                        <p:attrNameLst>
                                          <p:attrName>ppt_x</p:attrName>
                                        </p:attrNameLst>
                                      </p:cBhvr>
                                      <p:tavLst>
                                        <p:tav tm="0">
                                          <p:val>
                                            <p:strVal val="#ppt_x"/>
                                          </p:val>
                                        </p:tav>
                                        <p:tav tm="100000">
                                          <p:val>
                                            <p:strVal val="#ppt_x"/>
                                          </p:val>
                                        </p:tav>
                                      </p:tavLst>
                                    </p:anim>
                                    <p:anim calcmode="lin" valueType="num">
                                      <p:cBhvr additive="base">
                                        <p:cTn id="8" dur="500" fill="hold"/>
                                        <p:tgtEl>
                                          <p:spTgt spid="3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Grafik 359"/>
          <p:cNvPicPr/>
          <p:nvPr/>
        </p:nvPicPr>
        <p:blipFill>
          <a:blip r:embed="rId2"/>
          <a:stretch/>
        </p:blipFill>
        <p:spPr>
          <a:xfrm>
            <a:off x="720" y="360"/>
            <a:ext cx="12191400" cy="6857280"/>
          </a:xfrm>
          <a:prstGeom prst="rect">
            <a:avLst/>
          </a:prstGeom>
          <a:ln w="0">
            <a:noFill/>
          </a:ln>
        </p:spPr>
      </p:pic>
      <p:sp>
        <p:nvSpPr>
          <p:cNvPr id="361" name="Rechteck 360"/>
          <p:cNvSpPr/>
          <p:nvPr/>
        </p:nvSpPr>
        <p:spPr>
          <a:xfrm>
            <a:off x="720" y="-1836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362" name="PlaceHolder 1"/>
          <p:cNvSpPr>
            <a:spLocks noGrp="1"/>
          </p:cNvSpPr>
          <p:nvPr>
            <p:ph type="title"/>
          </p:nvPr>
        </p:nvSpPr>
        <p:spPr>
          <a:xfrm>
            <a:off x="530280" y="1122840"/>
            <a:ext cx="10072440" cy="1977840"/>
          </a:xfrm>
          <a:prstGeom prst="rect">
            <a:avLst/>
          </a:prstGeom>
          <a:noFill/>
          <a:ln w="0">
            <a:noFill/>
          </a:ln>
        </p:spPr>
        <p:txBody>
          <a:bodyPr lIns="91440" tIns="45720" rIns="91440" bIns="45720" anchor="b">
            <a:noAutofit/>
          </a:bodyPr>
          <a:lstStyle/>
          <a:p>
            <a:pPr indent="0" defTabSz="914400">
              <a:lnSpc>
                <a:spcPct val="100000"/>
              </a:lnSpc>
              <a:buNone/>
            </a:pPr>
            <a:r>
              <a:rPr lang="de-DE" sz="4000" b="0" i="1" strike="noStrike" spc="-1" dirty="0">
                <a:solidFill>
                  <a:schemeClr val="bg1"/>
                </a:solidFill>
                <a:latin typeface="Arial"/>
              </a:rPr>
              <a:t>Vielen Dank</a:t>
            </a:r>
            <a:endParaRPr lang="de-DE" sz="4000" b="0" strike="noStrike" spc="-1" dirty="0">
              <a:solidFill>
                <a:schemeClr val="bg1"/>
              </a:solidFill>
              <a:latin typeface="Arial"/>
            </a:endParaRPr>
          </a:p>
        </p:txBody>
      </p:sp>
      <p:sp>
        <p:nvSpPr>
          <p:cNvPr id="363" name="Untertitel 1"/>
          <p:cNvSpPr txBox="1"/>
          <p:nvPr/>
        </p:nvSpPr>
        <p:spPr>
          <a:xfrm>
            <a:off x="530280" y="3510359"/>
            <a:ext cx="10072440" cy="2551075"/>
          </a:xfrm>
          <a:prstGeom prst="rect">
            <a:avLst/>
          </a:prstGeom>
          <a:noFill/>
          <a:ln w="0">
            <a:noFill/>
          </a:ln>
        </p:spPr>
        <p:txBody>
          <a:bodyPr anchor="t">
            <a:normAutofit fontScale="94968"/>
          </a:bodyPr>
          <a:lstStyle/>
          <a:p>
            <a:pPr defTabSz="914400">
              <a:lnSpc>
                <a:spcPct val="110000"/>
              </a:lnSpc>
              <a:spcBef>
                <a:spcPts val="1001"/>
              </a:spcBef>
              <a:tabLst>
                <a:tab pos="0" algn="l"/>
              </a:tabLst>
            </a:pPr>
            <a:endParaRPr lang="de-DE" sz="2000" b="0" strike="noStrike" spc="-1" dirty="0">
              <a:solidFill>
                <a:srgbClr val="000000"/>
              </a:solidFill>
              <a:latin typeface="Arial"/>
            </a:endParaRPr>
          </a:p>
          <a:p>
            <a:pPr defTabSz="914400">
              <a:lnSpc>
                <a:spcPct val="110000"/>
              </a:lnSpc>
              <a:spcBef>
                <a:spcPts val="1001"/>
              </a:spcBef>
              <a:tabLst>
                <a:tab pos="0" algn="l"/>
              </a:tabLst>
            </a:pPr>
            <a:endParaRPr lang="de-DE" sz="2000" b="0" strike="noStrike" spc="-1" dirty="0">
              <a:solidFill>
                <a:srgbClr val="000000"/>
              </a:solidFill>
              <a:latin typeface="Arial"/>
            </a:endParaRPr>
          </a:p>
          <a:p>
            <a:pPr defTabSz="914400">
              <a:lnSpc>
                <a:spcPct val="110000"/>
              </a:lnSpc>
              <a:spcBef>
                <a:spcPts val="1001"/>
              </a:spcBef>
              <a:tabLst>
                <a:tab pos="0" algn="l"/>
              </a:tabLst>
            </a:pPr>
            <a:endParaRPr lang="de-DE" sz="2000" b="0" strike="noStrike" spc="-1" dirty="0">
              <a:solidFill>
                <a:srgbClr val="000000"/>
              </a:solidFill>
              <a:latin typeface="Arial"/>
            </a:endParaRPr>
          </a:p>
          <a:p>
            <a:pPr defTabSz="914400">
              <a:lnSpc>
                <a:spcPct val="110000"/>
              </a:lnSpc>
              <a:spcBef>
                <a:spcPts val="1001"/>
              </a:spcBef>
              <a:tabLst>
                <a:tab pos="0" algn="l"/>
              </a:tabLst>
            </a:pPr>
            <a:endParaRPr lang="de-DE" sz="2000" b="0" strike="noStrike" spc="-1" dirty="0">
              <a:solidFill>
                <a:srgbClr val="000000"/>
              </a:solidFill>
              <a:latin typeface="Arial"/>
            </a:endParaRPr>
          </a:p>
          <a:p>
            <a:pPr defTabSz="914400">
              <a:lnSpc>
                <a:spcPct val="110000"/>
              </a:lnSpc>
              <a:spcBef>
                <a:spcPts val="1001"/>
              </a:spcBef>
              <a:tabLst>
                <a:tab pos="0" algn="l"/>
              </a:tabLst>
            </a:pPr>
            <a:r>
              <a:rPr lang="de-DE" sz="1200" b="0" strike="noStrike" spc="-1" dirty="0">
                <a:solidFill>
                  <a:srgbClr val="FFFFFF"/>
                </a:solidFill>
                <a:latin typeface="Arial"/>
              </a:rPr>
              <a:t>Pfr. Andreas Schaller</a:t>
            </a:r>
            <a:endParaRPr lang="de-DE" sz="1200" b="0" strike="noStrike" spc="-1" dirty="0">
              <a:solidFill>
                <a:srgbClr val="000000"/>
              </a:solidFill>
              <a:latin typeface="Arial"/>
            </a:endParaRPr>
          </a:p>
          <a:p>
            <a:pPr defTabSz="914400">
              <a:lnSpc>
                <a:spcPct val="110000"/>
              </a:lnSpc>
              <a:spcBef>
                <a:spcPts val="1001"/>
              </a:spcBef>
              <a:tabLst>
                <a:tab pos="0" algn="l"/>
              </a:tabLst>
            </a:pPr>
            <a:r>
              <a:rPr lang="de-DE" sz="1200" b="0" strike="noStrike" spc="-1" dirty="0">
                <a:solidFill>
                  <a:srgbClr val="FFFFFF"/>
                </a:solidFill>
                <a:latin typeface="Arial"/>
              </a:rPr>
              <a:t>Pfarrstelle für die Entwicklung des Kirchenkreises Gera – Oktober 2024</a:t>
            </a:r>
            <a:endParaRPr lang="de-DE" sz="1200" b="0" strike="noStrike" spc="-1" dirty="0">
              <a:solidFill>
                <a:srgbClr val="000000"/>
              </a:solidFill>
              <a:latin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anim calcmode="lin" valueType="num">
                                      <p:cBhvr>
                                        <p:cTn id="8" dur="1000" fill="hold"/>
                                        <p:tgtEl>
                                          <p:spTgt spid="362"/>
                                        </p:tgtEl>
                                        <p:attrNameLst>
                                          <p:attrName>ppt_x</p:attrName>
                                        </p:attrNameLst>
                                      </p:cBhvr>
                                      <p:tavLst>
                                        <p:tav tm="0">
                                          <p:val>
                                            <p:strVal val="#ppt_x"/>
                                          </p:val>
                                        </p:tav>
                                        <p:tav tm="100000">
                                          <p:val>
                                            <p:strVal val="#ppt_x"/>
                                          </p:val>
                                        </p:tav>
                                      </p:tavLst>
                                    </p:anim>
                                    <p:anim calcmode="lin" valueType="num">
                                      <p:cBhvr>
                                        <p:cTn id="9" dur="1000" fill="hold"/>
                                        <p:tgtEl>
                                          <p:spTgt spid="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371D9-1768-98E6-7D92-561E4721018B}"/>
            </a:ext>
          </a:extLst>
        </p:cNvPr>
        <p:cNvGrpSpPr/>
        <p:nvPr/>
      </p:nvGrpSpPr>
      <p:grpSpPr>
        <a:xfrm>
          <a:off x="0" y="0"/>
          <a:ext cx="0" cy="0"/>
          <a:chOff x="0" y="0"/>
          <a:chExt cx="0" cy="0"/>
        </a:xfrm>
      </p:grpSpPr>
      <p:pic>
        <p:nvPicPr>
          <p:cNvPr id="364" name="Grafik 363">
            <a:extLst>
              <a:ext uri="{FF2B5EF4-FFF2-40B4-BE49-F238E27FC236}">
                <a16:creationId xmlns:a16="http://schemas.microsoft.com/office/drawing/2014/main" id="{09CBCF4E-04C4-B86C-A000-451CECF16337}"/>
              </a:ext>
            </a:extLst>
          </p:cNvPr>
          <p:cNvPicPr/>
          <p:nvPr/>
        </p:nvPicPr>
        <p:blipFill>
          <a:blip r:embed="rId2"/>
          <a:stretch/>
        </p:blipFill>
        <p:spPr>
          <a:xfrm>
            <a:off x="720" y="360"/>
            <a:ext cx="12191400" cy="6857280"/>
          </a:xfrm>
          <a:prstGeom prst="rect">
            <a:avLst/>
          </a:prstGeom>
          <a:ln w="0">
            <a:noFill/>
          </a:ln>
        </p:spPr>
      </p:pic>
      <p:sp>
        <p:nvSpPr>
          <p:cNvPr id="365" name="Rechteck 364">
            <a:extLst>
              <a:ext uri="{FF2B5EF4-FFF2-40B4-BE49-F238E27FC236}">
                <a16:creationId xmlns:a16="http://schemas.microsoft.com/office/drawing/2014/main" id="{7D2CDC91-81C0-B152-0638-D41429021FE8}"/>
              </a:ext>
            </a:extLst>
          </p:cNvPr>
          <p:cNvSpPr/>
          <p:nvPr/>
        </p:nvSpPr>
        <p:spPr>
          <a:xfrm>
            <a:off x="720" y="-1800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366" name="Textfeld 365">
            <a:extLst>
              <a:ext uri="{FF2B5EF4-FFF2-40B4-BE49-F238E27FC236}">
                <a16:creationId xmlns:a16="http://schemas.microsoft.com/office/drawing/2014/main" id="{5C30CC2C-0AD0-5561-0F43-68C574EFA4C8}"/>
              </a:ext>
            </a:extLst>
          </p:cNvPr>
          <p:cNvSpPr txBox="1"/>
          <p:nvPr/>
        </p:nvSpPr>
        <p:spPr>
          <a:xfrm>
            <a:off x="1480680" y="0"/>
            <a:ext cx="9230400" cy="735480"/>
          </a:xfrm>
          <a:prstGeom prst="rect">
            <a:avLst/>
          </a:prstGeom>
          <a:noFill/>
          <a:ln w="0">
            <a:noFill/>
          </a:ln>
        </p:spPr>
        <p:txBody>
          <a:bodyPr lIns="90000" tIns="45000" rIns="90000" bIns="45000" anchor="t">
            <a:noAutofit/>
          </a:bodyPr>
          <a:lstStyle/>
          <a:p>
            <a:pPr algn="ctr"/>
            <a:r>
              <a:rPr lang="de-DE" sz="3600" b="1" strike="noStrike" spc="-1" dirty="0">
                <a:solidFill>
                  <a:srgbClr val="BBE33D"/>
                </a:solidFill>
                <a:latin typeface="Arial"/>
              </a:rPr>
              <a:t>Der Evangelische Kirchenkreis Gera</a:t>
            </a:r>
            <a:endParaRPr lang="de-DE" sz="3600" b="0" strike="noStrike" spc="-1" dirty="0">
              <a:solidFill>
                <a:srgbClr val="000000"/>
              </a:solidFill>
              <a:latin typeface="Arial"/>
            </a:endParaRPr>
          </a:p>
        </p:txBody>
      </p:sp>
      <p:sp>
        <p:nvSpPr>
          <p:cNvPr id="3" name="Rechteck 2">
            <a:extLst>
              <a:ext uri="{FF2B5EF4-FFF2-40B4-BE49-F238E27FC236}">
                <a16:creationId xmlns:a16="http://schemas.microsoft.com/office/drawing/2014/main" id="{DD528844-B386-BFCB-8C3B-BF8673392847}"/>
              </a:ext>
            </a:extLst>
          </p:cNvPr>
          <p:cNvSpPr/>
          <p:nvPr/>
        </p:nvSpPr>
        <p:spPr>
          <a:xfrm>
            <a:off x="245880" y="-5364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pic>
        <p:nvPicPr>
          <p:cNvPr id="10" name="Grafik 9">
            <a:extLst>
              <a:ext uri="{FF2B5EF4-FFF2-40B4-BE49-F238E27FC236}">
                <a16:creationId xmlns:a16="http://schemas.microsoft.com/office/drawing/2014/main" id="{C1B216BB-4798-F5D5-46FA-85BB8528D365}"/>
              </a:ext>
            </a:extLst>
          </p:cNvPr>
          <p:cNvPicPr>
            <a:picLocks noChangeAspect="1"/>
          </p:cNvPicPr>
          <p:nvPr/>
        </p:nvPicPr>
        <p:blipFill>
          <a:blip r:embed="rId3"/>
          <a:stretch>
            <a:fillRect/>
          </a:stretch>
        </p:blipFill>
        <p:spPr>
          <a:xfrm>
            <a:off x="8178053" y="735480"/>
            <a:ext cx="1871634" cy="5224725"/>
          </a:xfrm>
          <a:prstGeom prst="rect">
            <a:avLst/>
          </a:prstGeom>
        </p:spPr>
      </p:pic>
      <p:pic>
        <p:nvPicPr>
          <p:cNvPr id="12" name="Grafik 11" descr="Kerze">
            <a:extLst>
              <a:ext uri="{FF2B5EF4-FFF2-40B4-BE49-F238E27FC236}">
                <a16:creationId xmlns:a16="http://schemas.microsoft.com/office/drawing/2014/main" id="{28632C1A-E064-AFBC-6053-F4784EA70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7968" y="4242776"/>
            <a:ext cx="789230" cy="789230"/>
          </a:xfrm>
          <a:prstGeom prst="rect">
            <a:avLst/>
          </a:prstGeom>
        </p:spPr>
      </p:pic>
      <p:pic>
        <p:nvPicPr>
          <p:cNvPr id="14" name="Grafik 13" descr="Tageskalender">
            <a:extLst>
              <a:ext uri="{FF2B5EF4-FFF2-40B4-BE49-F238E27FC236}">
                <a16:creationId xmlns:a16="http://schemas.microsoft.com/office/drawing/2014/main" id="{1167B1F8-A073-B5B7-2D91-65B32BBCE3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81920" y="1882302"/>
            <a:ext cx="914400" cy="914400"/>
          </a:xfrm>
          <a:prstGeom prst="rect">
            <a:avLst/>
          </a:prstGeom>
        </p:spPr>
      </p:pic>
      <p:pic>
        <p:nvPicPr>
          <p:cNvPr id="16" name="Grafik 15" descr="Notenschrift">
            <a:extLst>
              <a:ext uri="{FF2B5EF4-FFF2-40B4-BE49-F238E27FC236}">
                <a16:creationId xmlns:a16="http://schemas.microsoft.com/office/drawing/2014/main" id="{A936C938-EBEC-A733-0D4C-B0C3E88C6D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62876" y="3457154"/>
            <a:ext cx="914400" cy="914400"/>
          </a:xfrm>
          <a:prstGeom prst="rect">
            <a:avLst/>
          </a:prstGeom>
        </p:spPr>
      </p:pic>
      <p:pic>
        <p:nvPicPr>
          <p:cNvPr id="18" name="Grafik 17" descr="Gruppenerfolg">
            <a:extLst>
              <a:ext uri="{FF2B5EF4-FFF2-40B4-BE49-F238E27FC236}">
                <a16:creationId xmlns:a16="http://schemas.microsoft.com/office/drawing/2014/main" id="{FC518791-5F8A-3A21-6531-6BDAC70539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62876" y="2759479"/>
            <a:ext cx="914400" cy="914400"/>
          </a:xfrm>
          <a:prstGeom prst="rect">
            <a:avLst/>
          </a:prstGeom>
        </p:spPr>
      </p:pic>
    </p:spTree>
    <p:extLst>
      <p:ext uri="{BB962C8B-B14F-4D97-AF65-F5344CB8AC3E}">
        <p14:creationId xmlns:p14="http://schemas.microsoft.com/office/powerpoint/2010/main" val="33474731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DC2D6-2E8B-3416-C6DD-3A1411310C22}"/>
            </a:ext>
          </a:extLst>
        </p:cNvPr>
        <p:cNvGrpSpPr/>
        <p:nvPr/>
      </p:nvGrpSpPr>
      <p:grpSpPr>
        <a:xfrm>
          <a:off x="0" y="0"/>
          <a:ext cx="0" cy="0"/>
          <a:chOff x="0" y="0"/>
          <a:chExt cx="0" cy="0"/>
        </a:xfrm>
      </p:grpSpPr>
      <p:pic>
        <p:nvPicPr>
          <p:cNvPr id="364" name="Grafik 363">
            <a:extLst>
              <a:ext uri="{FF2B5EF4-FFF2-40B4-BE49-F238E27FC236}">
                <a16:creationId xmlns:a16="http://schemas.microsoft.com/office/drawing/2014/main" id="{A78E75A0-A990-565E-C2EC-F4AD1F0A2F1B}"/>
              </a:ext>
            </a:extLst>
          </p:cNvPr>
          <p:cNvPicPr/>
          <p:nvPr/>
        </p:nvPicPr>
        <p:blipFill>
          <a:blip r:embed="rId2"/>
          <a:stretch/>
        </p:blipFill>
        <p:spPr>
          <a:xfrm>
            <a:off x="720" y="360"/>
            <a:ext cx="12191400" cy="6857280"/>
          </a:xfrm>
          <a:prstGeom prst="rect">
            <a:avLst/>
          </a:prstGeom>
          <a:ln w="0">
            <a:noFill/>
          </a:ln>
        </p:spPr>
      </p:pic>
      <p:sp>
        <p:nvSpPr>
          <p:cNvPr id="365" name="Rechteck 364">
            <a:extLst>
              <a:ext uri="{FF2B5EF4-FFF2-40B4-BE49-F238E27FC236}">
                <a16:creationId xmlns:a16="http://schemas.microsoft.com/office/drawing/2014/main" id="{60539835-C511-F1DB-8336-E9343204F029}"/>
              </a:ext>
            </a:extLst>
          </p:cNvPr>
          <p:cNvSpPr/>
          <p:nvPr/>
        </p:nvSpPr>
        <p:spPr>
          <a:xfrm>
            <a:off x="720" y="-1800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366" name="Textfeld 365">
            <a:extLst>
              <a:ext uri="{FF2B5EF4-FFF2-40B4-BE49-F238E27FC236}">
                <a16:creationId xmlns:a16="http://schemas.microsoft.com/office/drawing/2014/main" id="{67E17AA8-6286-8D59-5D2B-871E1F9F55F1}"/>
              </a:ext>
            </a:extLst>
          </p:cNvPr>
          <p:cNvSpPr txBox="1"/>
          <p:nvPr/>
        </p:nvSpPr>
        <p:spPr>
          <a:xfrm>
            <a:off x="1480680" y="0"/>
            <a:ext cx="9230400" cy="735480"/>
          </a:xfrm>
          <a:prstGeom prst="rect">
            <a:avLst/>
          </a:prstGeom>
          <a:noFill/>
          <a:ln w="0">
            <a:noFill/>
          </a:ln>
        </p:spPr>
        <p:txBody>
          <a:bodyPr lIns="90000" tIns="45000" rIns="90000" bIns="45000" anchor="t">
            <a:noAutofit/>
          </a:bodyPr>
          <a:lstStyle/>
          <a:p>
            <a:pPr algn="ctr"/>
            <a:r>
              <a:rPr lang="de-DE" sz="3600" b="1" strike="noStrike" spc="-1" dirty="0">
                <a:solidFill>
                  <a:srgbClr val="BBE33D"/>
                </a:solidFill>
                <a:latin typeface="Arial"/>
              </a:rPr>
              <a:t>Der Evangelische Kirchenkreis Gera</a:t>
            </a:r>
            <a:endParaRPr lang="de-DE" sz="3600" b="0" strike="noStrike" spc="-1" dirty="0">
              <a:solidFill>
                <a:srgbClr val="000000"/>
              </a:solidFill>
              <a:latin typeface="Arial"/>
            </a:endParaRPr>
          </a:p>
        </p:txBody>
      </p:sp>
      <p:sp>
        <p:nvSpPr>
          <p:cNvPr id="3" name="Rechteck 2">
            <a:extLst>
              <a:ext uri="{FF2B5EF4-FFF2-40B4-BE49-F238E27FC236}">
                <a16:creationId xmlns:a16="http://schemas.microsoft.com/office/drawing/2014/main" id="{8732918C-4483-35AB-85F9-D36972BD7040}"/>
              </a:ext>
            </a:extLst>
          </p:cNvPr>
          <p:cNvSpPr/>
          <p:nvPr/>
        </p:nvSpPr>
        <p:spPr>
          <a:xfrm>
            <a:off x="0" y="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Tree>
    <p:extLst>
      <p:ext uri="{BB962C8B-B14F-4D97-AF65-F5344CB8AC3E}">
        <p14:creationId xmlns:p14="http://schemas.microsoft.com/office/powerpoint/2010/main" val="385681581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Grafik 265"/>
          <p:cNvPicPr/>
          <p:nvPr/>
        </p:nvPicPr>
        <p:blipFill>
          <a:blip r:embed="rId2"/>
          <a:stretch/>
        </p:blipFill>
        <p:spPr>
          <a:xfrm>
            <a:off x="360" y="0"/>
            <a:ext cx="12191400" cy="6857280"/>
          </a:xfrm>
          <a:prstGeom prst="rect">
            <a:avLst/>
          </a:prstGeom>
          <a:ln w="0">
            <a:noFill/>
          </a:ln>
        </p:spPr>
      </p:pic>
      <p:sp>
        <p:nvSpPr>
          <p:cNvPr id="267" name="Rechteck 266"/>
          <p:cNvSpPr/>
          <p:nvPr/>
        </p:nvSpPr>
        <p:spPr>
          <a:xfrm>
            <a:off x="0" y="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268" name="PlaceHolder 1"/>
          <p:cNvSpPr>
            <a:spLocks noGrp="1"/>
          </p:cNvSpPr>
          <p:nvPr>
            <p:ph type="title"/>
          </p:nvPr>
        </p:nvSpPr>
        <p:spPr>
          <a:xfrm>
            <a:off x="4466880" y="0"/>
            <a:ext cx="7197120" cy="1440000"/>
          </a:xfrm>
          <a:prstGeom prst="rect">
            <a:avLst/>
          </a:prstGeom>
          <a:noFill/>
          <a:ln w="0">
            <a:noFill/>
          </a:ln>
        </p:spPr>
        <p:txBody>
          <a:bodyPr lIns="91440" tIns="45720" rIns="91440" bIns="45720" anchor="b">
            <a:normAutofit/>
          </a:bodyPr>
          <a:lstStyle/>
          <a:p>
            <a:pPr indent="0" algn="ctr" defTabSz="914400">
              <a:lnSpc>
                <a:spcPct val="100000"/>
              </a:lnSpc>
              <a:buNone/>
            </a:pPr>
            <a:r>
              <a:rPr lang="de" sz="4000" b="1" strike="noStrike" spc="-1" dirty="0">
                <a:solidFill>
                  <a:srgbClr val="92D050"/>
                </a:solidFill>
                <a:latin typeface="Arial"/>
              </a:rPr>
              <a:t>Die Entwicklung </a:t>
            </a:r>
            <a:br>
              <a:rPr sz="4000" dirty="0">
                <a:solidFill>
                  <a:srgbClr val="92D050"/>
                </a:solidFill>
              </a:rPr>
            </a:br>
            <a:r>
              <a:rPr lang="de" sz="4000" b="1" strike="noStrike" spc="-1" dirty="0">
                <a:solidFill>
                  <a:srgbClr val="92D050"/>
                </a:solidFill>
                <a:latin typeface="Arial"/>
              </a:rPr>
              <a:t>des Kirchenkreises Gera</a:t>
            </a:r>
            <a:endParaRPr lang="de-DE" sz="4000" b="0" strike="noStrike" spc="-1" dirty="0">
              <a:solidFill>
                <a:srgbClr val="92D050"/>
              </a:solidFill>
              <a:latin typeface="Arial"/>
            </a:endParaRPr>
          </a:p>
        </p:txBody>
      </p:sp>
      <p:pic>
        <p:nvPicPr>
          <p:cNvPr id="269" name="Grafik 268"/>
          <p:cNvPicPr/>
          <p:nvPr/>
        </p:nvPicPr>
        <p:blipFill>
          <a:blip r:embed="rId3"/>
          <a:srcRect l="38754" t="68237" r="28445" b="10760"/>
          <a:stretch/>
        </p:blipFill>
        <p:spPr>
          <a:xfrm>
            <a:off x="6826680" y="2160360"/>
            <a:ext cx="4693320" cy="3779640"/>
          </a:xfrm>
          <a:prstGeom prst="rect">
            <a:avLst/>
          </a:prstGeom>
          <a:ln w="76320" cap="rnd">
            <a:solidFill>
              <a:srgbClr val="BBE33D"/>
            </a:solidFill>
            <a:prstDash val="sysDot"/>
            <a:round/>
          </a:ln>
        </p:spPr>
      </p:pic>
      <p:pic>
        <p:nvPicPr>
          <p:cNvPr id="270" name="Grafik 269"/>
          <p:cNvPicPr/>
          <p:nvPr/>
        </p:nvPicPr>
        <p:blipFill>
          <a:blip r:embed="rId4"/>
          <a:stretch/>
        </p:blipFill>
        <p:spPr>
          <a:xfrm>
            <a:off x="645840" y="66420"/>
            <a:ext cx="6144840" cy="6887160"/>
          </a:xfrm>
          <a:prstGeom prst="rect">
            <a:avLst/>
          </a:prstGeom>
          <a:ln w="0">
            <a:noFill/>
          </a:ln>
        </p:spPr>
      </p:pic>
      <p:sp>
        <p:nvSpPr>
          <p:cNvPr id="271" name="Gerader Verbinder 270"/>
          <p:cNvSpPr/>
          <p:nvPr/>
        </p:nvSpPr>
        <p:spPr>
          <a:xfrm flipH="1">
            <a:off x="3960000" y="2160000"/>
            <a:ext cx="2664000" cy="2880000"/>
          </a:xfrm>
          <a:prstGeom prst="line">
            <a:avLst/>
          </a:prstGeom>
          <a:ln w="76320" cap="rnd">
            <a:solidFill>
              <a:srgbClr val="BBE33D">
                <a:alpha val="90000"/>
              </a:srgbClr>
            </a:solidFill>
            <a:prstDash val="sysDot"/>
            <a:round/>
            <a:tailEnd type="triangle" w="med" len="med"/>
          </a:ln>
        </p:spPr>
        <p:style>
          <a:lnRef idx="0">
            <a:scrgbClr r="0" g="0" b="0"/>
          </a:lnRef>
          <a:fillRef idx="0">
            <a:scrgbClr r="0" g="0" b="0"/>
          </a:fillRef>
          <a:effectRef idx="0">
            <a:scrgbClr r="0" g="0" b="0"/>
          </a:effectRef>
          <a:fontRef idx="minor"/>
        </p:style>
        <p:txBody>
          <a:bodyPr lIns="128160" tIns="83160" rIns="128160" bIns="83160" anchor="ctr">
            <a:noAutofit/>
          </a:bodyPr>
          <a:lstStyle/>
          <a:p>
            <a:endParaRPr lang="de-DE" sz="1800" b="0" u="sng" strike="noStrike" spc="-1">
              <a:solidFill>
                <a:srgbClr val="000000"/>
              </a:solidFill>
              <a:uFillTx/>
              <a:latin typeface="Arial"/>
            </a:endParaRPr>
          </a:p>
        </p:txBody>
      </p:sp>
      <p:sp>
        <p:nvSpPr>
          <p:cNvPr id="272" name="Gerader Verbinder 271"/>
          <p:cNvSpPr/>
          <p:nvPr/>
        </p:nvSpPr>
        <p:spPr>
          <a:xfrm flipH="1" flipV="1">
            <a:off x="3960000" y="5580000"/>
            <a:ext cx="2664000" cy="360000"/>
          </a:xfrm>
          <a:prstGeom prst="line">
            <a:avLst/>
          </a:prstGeom>
          <a:ln w="76320" cap="rnd">
            <a:solidFill>
              <a:srgbClr val="BBE33D">
                <a:alpha val="90000"/>
              </a:srgbClr>
            </a:solidFill>
            <a:prstDash val="sysDot"/>
            <a:round/>
            <a:tailEnd type="triangle" w="med" len="med"/>
          </a:ln>
        </p:spPr>
        <p:style>
          <a:lnRef idx="0">
            <a:scrgbClr r="0" g="0" b="0"/>
          </a:lnRef>
          <a:fillRef idx="0">
            <a:scrgbClr r="0" g="0" b="0"/>
          </a:fillRef>
          <a:effectRef idx="0">
            <a:scrgbClr r="0" g="0" b="0"/>
          </a:effectRef>
          <a:fontRef idx="minor"/>
        </p:style>
        <p:txBody>
          <a:bodyPr lIns="128160" tIns="83160" rIns="128160" bIns="83160" anchor="ctr">
            <a:noAutofit/>
          </a:bodyPr>
          <a:lstStyle/>
          <a:p>
            <a:endParaRPr lang="de-DE" sz="1800" b="0" u="sng" strike="noStrike" spc="-1">
              <a:solidFill>
                <a:srgbClr val="000000"/>
              </a:solidFill>
              <a:uFillTx/>
              <a:latin typeface="Arial"/>
            </a:endParaRPr>
          </a:p>
        </p:txBody>
      </p:sp>
    </p:spTree>
  </p:cSld>
  <p:clrMapOvr>
    <a:masterClrMapping/>
  </p:clrMapOvr>
  <p:transition spd="slow">
    <p:wip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0" fill="hold">
                                          <p:stCondLst>
                                            <p:cond delay="0"/>
                                          </p:stCondLst>
                                        </p:cTn>
                                        <p:tgtEl>
                                          <p:spTgt spid="271"/>
                                        </p:tgtEl>
                                        <p:attrNameLst>
                                          <p:attrName>style.visibility</p:attrName>
                                        </p:attrNameLst>
                                      </p:cBhvr>
                                      <p:to>
                                        <p:strVal val="visible"/>
                                      </p:to>
                                    </p:set>
                                  </p:childTnLst>
                                </p:cTn>
                              </p:par>
                              <p:par>
                                <p:cTn id="7" presetID="1" presetClass="entr" fill="hold" nodeType="withEffect">
                                  <p:stCondLst>
                                    <p:cond delay="0"/>
                                  </p:stCondLst>
                                  <p:childTnLst>
                                    <p:set>
                                      <p:cBhvr>
                                        <p:cTn id="8" dur="0" fill="hold">
                                          <p:stCondLst>
                                            <p:cond delay="0"/>
                                          </p:stCondLst>
                                        </p:cTn>
                                        <p:tgtEl>
                                          <p:spTgt spid="2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9"/>
                                        </p:tgtEl>
                                        <p:attrNameLst>
                                          <p:attrName>style.visibility</p:attrName>
                                        </p:attrNameLst>
                                      </p:cBhvr>
                                      <p:to>
                                        <p:strVal val="visible"/>
                                      </p:to>
                                    </p:set>
                                    <p:anim calcmode="lin" valueType="num">
                                      <p:cBhvr additive="repl">
                                        <p:cTn id="13" dur="500" fill="hold"/>
                                        <p:tgtEl>
                                          <p:spTgt spid="269"/>
                                        </p:tgtEl>
                                        <p:attrNameLst>
                                          <p:attrName>ppt_x</p:attrName>
                                        </p:attrNameLst>
                                      </p:cBhvr>
                                      <p:tavLst>
                                        <p:tav tm="0">
                                          <p:val>
                                            <p:strVal val="#ppt_x"/>
                                          </p:val>
                                        </p:tav>
                                        <p:tav tm="100000">
                                          <p:val>
                                            <p:strVal val="#ppt_x"/>
                                          </p:val>
                                        </p:tav>
                                      </p:tavLst>
                                    </p:anim>
                                    <p:anim calcmode="lin" valueType="num">
                                      <p:cBhvr additive="repl">
                                        <p:cTn id="14" dur="500" fill="hold"/>
                                        <p:tgtEl>
                                          <p:spTgt spid="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Grafik 272"/>
          <p:cNvPicPr/>
          <p:nvPr/>
        </p:nvPicPr>
        <p:blipFill>
          <a:blip r:embed="rId2"/>
          <a:stretch/>
        </p:blipFill>
        <p:spPr>
          <a:xfrm>
            <a:off x="360" y="360"/>
            <a:ext cx="12191400" cy="6857280"/>
          </a:xfrm>
          <a:prstGeom prst="rect">
            <a:avLst/>
          </a:prstGeom>
          <a:ln w="0">
            <a:noFill/>
          </a:ln>
        </p:spPr>
      </p:pic>
      <p:sp>
        <p:nvSpPr>
          <p:cNvPr id="274" name="PlaceHolder 1"/>
          <p:cNvSpPr>
            <a:spLocks noGrp="1"/>
          </p:cNvSpPr>
          <p:nvPr>
            <p:ph type="subTitle"/>
          </p:nvPr>
        </p:nvSpPr>
        <p:spPr>
          <a:xfrm>
            <a:off x="2999160" y="3774240"/>
            <a:ext cx="6190560" cy="1632600"/>
          </a:xfrm>
          <a:prstGeom prst="rect">
            <a:avLst/>
          </a:prstGeom>
          <a:noFill/>
          <a:ln w="0">
            <a:noFill/>
          </a:ln>
        </p:spPr>
        <p:txBody>
          <a:bodyPr lIns="91440" tIns="45720" rIns="91440" bIns="45720" anchor="t">
            <a:normAutofit/>
          </a:bodyPr>
          <a:lstStyle/>
          <a:p>
            <a:pPr algn="ctr" defTabSz="914400">
              <a:lnSpc>
                <a:spcPct val="110000"/>
              </a:lnSpc>
              <a:spcBef>
                <a:spcPts val="1001"/>
              </a:spcBef>
              <a:tabLst>
                <a:tab pos="0" algn="l"/>
              </a:tabLst>
            </a:pPr>
            <a:r>
              <a:rPr lang="de-DE" sz="2000" b="0" strike="noStrike" spc="-1">
                <a:solidFill>
                  <a:srgbClr val="FFFFFF"/>
                </a:solidFill>
                <a:latin typeface="Avenir Next LT Pro"/>
              </a:rPr>
              <a:t> </a:t>
            </a:r>
            <a:endParaRPr lang="de-DE" sz="2000" b="0" strike="noStrike" spc="-1">
              <a:solidFill>
                <a:srgbClr val="000000"/>
              </a:solidFill>
              <a:latin typeface="Arial"/>
            </a:endParaRPr>
          </a:p>
        </p:txBody>
      </p:sp>
      <p:sp>
        <p:nvSpPr>
          <p:cNvPr id="275" name="Rechteck 274"/>
          <p:cNvSpPr/>
          <p:nvPr/>
        </p:nvSpPr>
        <p:spPr>
          <a:xfrm>
            <a:off x="0" y="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276" name="Textfeld 5"/>
          <p:cNvSpPr/>
          <p:nvPr/>
        </p:nvSpPr>
        <p:spPr>
          <a:xfrm>
            <a:off x="1148040" y="1080000"/>
            <a:ext cx="9687960" cy="268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de-DE" sz="3600" b="0" strike="noStrike" spc="-1">
              <a:solidFill>
                <a:srgbClr val="BBE33D"/>
              </a:solidFill>
              <a:latin typeface="Arial"/>
            </a:endParaRPr>
          </a:p>
          <a:p>
            <a:pPr algn="ctr" defTabSz="914400">
              <a:lnSpc>
                <a:spcPct val="107000"/>
              </a:lnSpc>
              <a:spcAft>
                <a:spcPts val="799"/>
              </a:spcAft>
            </a:pPr>
            <a:endParaRPr lang="de-DE" sz="2000" b="0" strike="noStrike" spc="-1">
              <a:solidFill>
                <a:srgbClr val="BBE33D"/>
              </a:solidFill>
              <a:latin typeface="Arial"/>
            </a:endParaRPr>
          </a:p>
          <a:p>
            <a:pPr algn="ctr" defTabSz="914400">
              <a:lnSpc>
                <a:spcPct val="107000"/>
              </a:lnSpc>
              <a:spcAft>
                <a:spcPts val="799"/>
              </a:spcAft>
            </a:pPr>
            <a:endParaRPr lang="de-DE" sz="2000" b="0" strike="noStrike" spc="-1">
              <a:solidFill>
                <a:srgbClr val="BBE33D"/>
              </a:solidFill>
              <a:latin typeface="Arial"/>
            </a:endParaRPr>
          </a:p>
          <a:p>
            <a:pPr algn="ctr" defTabSz="914400">
              <a:lnSpc>
                <a:spcPct val="107000"/>
              </a:lnSpc>
              <a:spcAft>
                <a:spcPts val="799"/>
              </a:spcAft>
            </a:pPr>
            <a:endParaRPr lang="de-DE" sz="2400" b="0" strike="noStrike" spc="-1">
              <a:solidFill>
                <a:srgbClr val="BBE33D"/>
              </a:solidFill>
              <a:latin typeface="Arial"/>
            </a:endParaRPr>
          </a:p>
          <a:p>
            <a:pPr algn="ctr" defTabSz="914400">
              <a:lnSpc>
                <a:spcPct val="107000"/>
              </a:lnSpc>
              <a:spcAft>
                <a:spcPts val="799"/>
              </a:spcAft>
            </a:pPr>
            <a:endParaRPr lang="de-DE" sz="2000" b="0" strike="noStrike" spc="-1">
              <a:solidFill>
                <a:srgbClr val="BBE33D"/>
              </a:solidFill>
              <a:latin typeface="Arial"/>
            </a:endParaRPr>
          </a:p>
          <a:p>
            <a:pPr algn="ctr" defTabSz="914400">
              <a:lnSpc>
                <a:spcPct val="100000"/>
              </a:lnSpc>
            </a:pPr>
            <a:endParaRPr lang="de-DE" sz="1800" b="0" strike="noStrike" spc="-1">
              <a:solidFill>
                <a:srgbClr val="BBE33D"/>
              </a:solidFill>
              <a:latin typeface="Arial"/>
            </a:endParaRPr>
          </a:p>
        </p:txBody>
      </p:sp>
      <p:sp>
        <p:nvSpPr>
          <p:cNvPr id="277" name="Textfeld 276"/>
          <p:cNvSpPr txBox="1"/>
          <p:nvPr/>
        </p:nvSpPr>
        <p:spPr>
          <a:xfrm>
            <a:off x="1299960" y="1800000"/>
            <a:ext cx="9320040" cy="1449720"/>
          </a:xfrm>
          <a:prstGeom prst="rect">
            <a:avLst/>
          </a:prstGeom>
          <a:noFill/>
          <a:ln w="0">
            <a:noFill/>
          </a:ln>
        </p:spPr>
        <p:txBody>
          <a:bodyPr lIns="90000" tIns="45000" rIns="90000" bIns="45000" anchor="t">
            <a:noAutofit/>
          </a:bodyPr>
          <a:lstStyle/>
          <a:p>
            <a:pPr algn="ctr"/>
            <a:r>
              <a:rPr lang="de-DE" sz="2400" b="1" strike="noStrike" spc="-1" dirty="0">
                <a:solidFill>
                  <a:srgbClr val="FFFFFF"/>
                </a:solidFill>
                <a:latin typeface="Arial"/>
                <a:ea typeface="Calibri"/>
              </a:rPr>
              <a:t>verbindet die Große Stadt Gera </a:t>
            </a:r>
            <a:endParaRPr lang="de-DE" sz="2400" b="0" strike="noStrike" spc="-1" dirty="0">
              <a:solidFill>
                <a:srgbClr val="000000"/>
              </a:solidFill>
              <a:latin typeface="Arial"/>
            </a:endParaRPr>
          </a:p>
          <a:p>
            <a:pPr algn="ctr"/>
            <a:r>
              <a:rPr lang="de-DE" sz="2400" b="1" strike="noStrike" spc="-1" dirty="0">
                <a:solidFill>
                  <a:srgbClr val="FFFFFF"/>
                </a:solidFill>
                <a:latin typeface="Arial"/>
                <a:ea typeface="Calibri"/>
              </a:rPr>
              <a:t>mit Teilen der Landkreise Greiz und dem Saale-Holzland-Kreis. </a:t>
            </a:r>
            <a:br>
              <a:rPr sz="2400" dirty="0"/>
            </a:br>
            <a:endParaRPr lang="de-DE" sz="2400" b="0" strike="noStrike" spc="-1" dirty="0">
              <a:solidFill>
                <a:srgbClr val="000000"/>
              </a:solidFill>
              <a:latin typeface="Arial"/>
            </a:endParaRPr>
          </a:p>
          <a:p>
            <a:pPr algn="ctr"/>
            <a:endParaRPr lang="de-DE" sz="2400" b="0" strike="noStrike" spc="-1" dirty="0">
              <a:solidFill>
                <a:srgbClr val="000000"/>
              </a:solidFill>
              <a:latin typeface="Arial"/>
            </a:endParaRPr>
          </a:p>
        </p:txBody>
      </p:sp>
      <p:sp>
        <p:nvSpPr>
          <p:cNvPr id="278" name="Textfeld 277"/>
          <p:cNvSpPr txBox="1"/>
          <p:nvPr/>
        </p:nvSpPr>
        <p:spPr>
          <a:xfrm>
            <a:off x="1980000" y="326880"/>
            <a:ext cx="9230400" cy="735480"/>
          </a:xfrm>
          <a:prstGeom prst="rect">
            <a:avLst/>
          </a:prstGeom>
          <a:noFill/>
          <a:ln w="0">
            <a:noFill/>
          </a:ln>
        </p:spPr>
        <p:txBody>
          <a:bodyPr lIns="90000" tIns="45000" rIns="90000" bIns="45000" anchor="t">
            <a:noAutofit/>
          </a:bodyPr>
          <a:lstStyle/>
          <a:p>
            <a:pPr algn="ctr"/>
            <a:r>
              <a:rPr lang="de-DE" sz="3600" b="1" strike="noStrike" spc="-1" dirty="0">
                <a:solidFill>
                  <a:srgbClr val="BBE33D"/>
                </a:solidFill>
                <a:latin typeface="Arial"/>
              </a:rPr>
              <a:t>Der Evangelische Kirchenkreis Gera</a:t>
            </a:r>
            <a:endParaRPr lang="de-DE" sz="3600" b="0" strike="noStrike" spc="-1" dirty="0">
              <a:solidFill>
                <a:srgbClr val="000000"/>
              </a:solidFill>
              <a:latin typeface="Arial"/>
            </a:endParaRPr>
          </a:p>
        </p:txBody>
      </p:sp>
      <p:sp>
        <p:nvSpPr>
          <p:cNvPr id="279" name="Textfeld 278"/>
          <p:cNvSpPr txBox="1"/>
          <p:nvPr/>
        </p:nvSpPr>
        <p:spPr>
          <a:xfrm>
            <a:off x="1980000" y="3094560"/>
            <a:ext cx="8351640" cy="2129400"/>
          </a:xfrm>
          <a:prstGeom prst="rect">
            <a:avLst/>
          </a:prstGeom>
          <a:noFill/>
          <a:ln w="0">
            <a:noFill/>
          </a:ln>
        </p:spPr>
        <p:txBody>
          <a:bodyPr lIns="90000" tIns="45000" rIns="90000" bIns="45000" anchor="t">
            <a:noAutofit/>
          </a:bodyPr>
          <a:lstStyle/>
          <a:p>
            <a:pPr algn="ctr"/>
            <a:r>
              <a:rPr lang="de-DE" sz="2400" b="1" strike="noStrike" spc="-1" dirty="0">
                <a:solidFill>
                  <a:srgbClr val="FFFFFF"/>
                </a:solidFill>
                <a:latin typeface="Arial"/>
                <a:ea typeface="Calibri"/>
              </a:rPr>
              <a:t>2002 – 21.000 Gemeindeglieder </a:t>
            </a:r>
            <a:endParaRPr lang="de-DE" sz="2400" b="0" strike="noStrike" spc="-1" dirty="0">
              <a:solidFill>
                <a:srgbClr val="000000"/>
              </a:solidFill>
              <a:latin typeface="Arial"/>
            </a:endParaRPr>
          </a:p>
          <a:p>
            <a:pPr algn="ctr"/>
            <a:endParaRPr lang="de-DE" sz="2400" b="1" strike="noStrike" spc="-1" dirty="0">
              <a:solidFill>
                <a:srgbClr val="FFFFFF"/>
              </a:solidFill>
              <a:latin typeface="Arial"/>
              <a:ea typeface="Calibri"/>
            </a:endParaRPr>
          </a:p>
          <a:p>
            <a:pPr algn="ctr"/>
            <a:r>
              <a:rPr lang="de-DE" sz="2400" b="1" strike="noStrike" spc="-1" dirty="0">
                <a:solidFill>
                  <a:srgbClr val="FFFFFF"/>
                </a:solidFill>
                <a:latin typeface="Arial"/>
                <a:ea typeface="Calibri"/>
              </a:rPr>
              <a:t>2024 – 13.100 Gemeindeglieder</a:t>
            </a:r>
            <a:endParaRPr lang="de-DE" sz="2400" b="0" strike="noStrike" spc="-1" dirty="0">
              <a:solidFill>
                <a:srgbClr val="000000"/>
              </a:solidFill>
              <a:latin typeface="Arial"/>
            </a:endParaRPr>
          </a:p>
          <a:p>
            <a:pPr algn="ctr"/>
            <a:r>
              <a:rPr lang="de-DE" sz="2400" b="1" strike="noStrike" spc="-1" dirty="0">
                <a:solidFill>
                  <a:srgbClr val="FFFFFF"/>
                </a:solidFill>
                <a:latin typeface="Arial"/>
                <a:ea typeface="Calibri"/>
              </a:rPr>
              <a:t>in 58 Kirchgemeinden (von 32 – 3100 Mitgliedern) </a:t>
            </a:r>
            <a:endParaRPr lang="de-DE" sz="2400" b="0" strike="noStrike" spc="-1" dirty="0">
              <a:solidFill>
                <a:srgbClr val="000000"/>
              </a:solidFill>
              <a:latin typeface="Arial"/>
            </a:endParaRPr>
          </a:p>
          <a:p>
            <a:pPr algn="ctr"/>
            <a:r>
              <a:rPr lang="de-DE" sz="2400" b="1" strike="noStrike" spc="-1" dirty="0">
                <a:solidFill>
                  <a:srgbClr val="FFFFFF"/>
                </a:solidFill>
                <a:latin typeface="Arial"/>
                <a:ea typeface="Calibri"/>
              </a:rPr>
              <a:t>über 100 Kirchen und Gemeindehäuser  </a:t>
            </a:r>
            <a:endParaRPr lang="de-DE" sz="2400" b="0" strike="noStrike" spc="-1" dirty="0">
              <a:solidFill>
                <a:srgbClr val="000000"/>
              </a:solidFill>
              <a:latin typeface="Arial"/>
            </a:endParaRPr>
          </a:p>
          <a:p>
            <a:pPr algn="ctr"/>
            <a:r>
              <a:rPr lang="de-DE" sz="2400" b="1" strike="noStrike" spc="-1" dirty="0">
                <a:solidFill>
                  <a:srgbClr val="FFFFFF"/>
                </a:solidFill>
                <a:latin typeface="Arial"/>
                <a:ea typeface="Calibri"/>
              </a:rPr>
              <a:t>23 Hauptamtliche </a:t>
            </a:r>
            <a:endParaRPr lang="de-DE" sz="2400" b="0" strike="noStrike" spc="-1" dirty="0">
              <a:solidFill>
                <a:srgbClr val="000000"/>
              </a:solidFill>
              <a:latin typeface="Arial"/>
            </a:endParaRPr>
          </a:p>
          <a:p>
            <a:pPr algn="ctr"/>
            <a:endParaRPr lang="de-DE" sz="2400" b="0" strike="noStrike" spc="-1" dirty="0">
              <a:solidFill>
                <a:srgbClr val="000000"/>
              </a:solidFill>
              <a:latin typeface="Arial"/>
            </a:endParaRPr>
          </a:p>
        </p:txBody>
      </p:sp>
      <p:sp>
        <p:nvSpPr>
          <p:cNvPr id="280" name="Textfeld 279"/>
          <p:cNvSpPr txBox="1"/>
          <p:nvPr/>
        </p:nvSpPr>
        <p:spPr>
          <a:xfrm>
            <a:off x="3878280" y="5709600"/>
            <a:ext cx="4941720" cy="770400"/>
          </a:xfrm>
          <a:prstGeom prst="rect">
            <a:avLst/>
          </a:prstGeom>
          <a:noFill/>
          <a:ln w="0">
            <a:noFill/>
          </a:ln>
        </p:spPr>
        <p:txBody>
          <a:bodyPr lIns="90000" tIns="45000" rIns="90000" bIns="45000" anchor="t">
            <a:noAutofit/>
          </a:bodyPr>
          <a:lstStyle/>
          <a:p>
            <a:r>
              <a:rPr lang="de-DE" sz="2400" b="1" strike="noStrike" spc="-1" dirty="0">
                <a:solidFill>
                  <a:srgbClr val="FFFFFF"/>
                </a:solidFill>
                <a:latin typeface="Arial"/>
                <a:ea typeface="Calibri"/>
              </a:rPr>
              <a:t>2040 – ca. 9000 Gemeindeglieder</a:t>
            </a:r>
            <a:endParaRPr lang="de-DE" sz="2400" b="0" strike="noStrike" spc="-1" dirty="0">
              <a:solidFill>
                <a:srgbClr val="000000"/>
              </a:solidFill>
              <a:latin typeface="Arial"/>
            </a:endParaRPr>
          </a:p>
          <a:p>
            <a:pPr algn="ctr"/>
            <a:r>
              <a:rPr lang="de-DE" sz="2400" b="1" strike="noStrike" spc="-1" dirty="0">
                <a:solidFill>
                  <a:srgbClr val="FFFFFF"/>
                </a:solidFill>
                <a:latin typeface="Arial"/>
                <a:ea typeface="Calibri"/>
              </a:rPr>
              <a:t>ca. 10 Hauptamtliche </a:t>
            </a:r>
            <a:endParaRPr lang="de-DE" sz="2400" b="0" strike="noStrike" spc="-1" dirty="0">
              <a:solidFill>
                <a:srgbClr val="000000"/>
              </a:solidFill>
              <a:latin typeface="Arial"/>
            </a:endParaRPr>
          </a:p>
        </p:txBody>
      </p:sp>
    </p:spTree>
  </p:cSld>
  <p:clrMapOvr>
    <a:masterClrMapping/>
  </p:clrMapOvr>
  <p:transition spd="slow">
    <p:wip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2000"/>
                                  </p:stCondLst>
                                  <p:iterate type="lt">
                                    <p:tmAbs val="100"/>
                                  </p:iterate>
                                  <p:childTnLst>
                                    <p:set>
                                      <p:cBhvr>
                                        <p:cTn id="6" dur="1" fill="hold">
                                          <p:stCondLst>
                                            <p:cond delay="0"/>
                                          </p:stCondLst>
                                        </p:cTn>
                                        <p:tgtEl>
                                          <p:spTgt spid="274">
                                            <p:txEl>
                                              <p:pRg st="0" end="0"/>
                                            </p:txEl>
                                          </p:spTgt>
                                        </p:tgtEl>
                                        <p:attrNameLst>
                                          <p:attrName>style.visibility</p:attrName>
                                        </p:attrNameLst>
                                      </p:cBhvr>
                                      <p:to>
                                        <p:strVal val="visible"/>
                                      </p:to>
                                    </p:set>
                                    <p:animEffect transition="in" filter="fade">
                                      <p:cBhvr additive="repl">
                                        <p:cTn id="7" dur="400"/>
                                        <p:tgtEl>
                                          <p:spTgt spid="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fill="hold" nodeType="clickEffect">
                                  <p:stCondLst>
                                    <p:cond delay="0"/>
                                  </p:stCondLst>
                                  <p:childTnLst>
                                    <p:set>
                                      <p:cBhvr>
                                        <p:cTn id="11"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fill="hold" nodeType="clickEffect">
                                  <p:stCondLst>
                                    <p:cond delay="0"/>
                                  </p:stCondLst>
                                  <p:childTnLst>
                                    <p:set>
                                      <p:cBhvr>
                                        <p:cTn id="15"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fill="hold" nodeType="clickEffect">
                                  <p:stCondLst>
                                    <p:cond delay="0"/>
                                  </p:stCondLst>
                                  <p:childTnLst>
                                    <p:set>
                                      <p:cBhvr>
                                        <p:cTn id="19" dur="1" fill="hold">
                                          <p:stCondLst>
                                            <p:cond delay="0"/>
                                          </p:stCondLst>
                                        </p:cTn>
                                        <p:tgtEl>
                                          <p:spTgt spid="27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fill="hold" nodeType="clickEffect">
                                  <p:stCondLst>
                                    <p:cond delay="0"/>
                                  </p:stCondLst>
                                  <p:childTnLst>
                                    <p:set>
                                      <p:cBhvr>
                                        <p:cTn id="23" dur="1" fill="hold">
                                          <p:stCondLst>
                                            <p:cond delay="0"/>
                                          </p:stCondLst>
                                        </p:cTn>
                                        <p:tgtEl>
                                          <p:spTgt spid="279">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fill="hold" nodeType="clickEffect">
                                  <p:stCondLst>
                                    <p:cond delay="0"/>
                                  </p:stCondLst>
                                  <p:childTnLst>
                                    <p:set>
                                      <p:cBhvr>
                                        <p:cTn id="27" dur="1" fill="hold">
                                          <p:stCondLst>
                                            <p:cond delay="0"/>
                                          </p:stCondLst>
                                        </p:cTn>
                                        <p:tgtEl>
                                          <p:spTgt spid="279">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fill="hold" nodeType="clickEffect">
                                  <p:stCondLst>
                                    <p:cond delay="0"/>
                                  </p:stCondLst>
                                  <p:childTnLst>
                                    <p:set>
                                      <p:cBhvr>
                                        <p:cTn id="31" dur="1" fill="hold">
                                          <p:stCondLst>
                                            <p:cond delay="0"/>
                                          </p:stCondLst>
                                        </p:cTn>
                                        <p:tgtEl>
                                          <p:spTgt spid="279">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fill="hold" nodeType="clickEffect">
                                  <p:stCondLst>
                                    <p:cond delay="0"/>
                                  </p:stCondLst>
                                  <p:childTnLst>
                                    <p:set>
                                      <p:cBhvr>
                                        <p:cTn id="35" dur="1" fill="hold">
                                          <p:stCondLst>
                                            <p:cond delay="0"/>
                                          </p:stCondLst>
                                        </p:cTn>
                                        <p:tgtEl>
                                          <p:spTgt spid="279">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fill="hold" nodeType="clickEffect">
                                  <p:stCondLst>
                                    <p:cond delay="0"/>
                                  </p:stCondLst>
                                  <p:childTnLst>
                                    <p:set>
                                      <p:cBhvr>
                                        <p:cTn id="39" dur="1" fill="hold">
                                          <p:stCondLst>
                                            <p:cond delay="0"/>
                                          </p:stCondLst>
                                        </p:cTn>
                                        <p:tgtEl>
                                          <p:spTgt spid="280">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fill="hold" nodeType="clickEffect">
                                  <p:stCondLst>
                                    <p:cond delay="0"/>
                                  </p:stCondLst>
                                  <p:childTnLst>
                                    <p:set>
                                      <p:cBhvr>
                                        <p:cTn id="43" dur="1" fill="hold">
                                          <p:stCondLst>
                                            <p:cond delay="0"/>
                                          </p:stCondLst>
                                        </p:cTn>
                                        <p:tgtEl>
                                          <p:spTgt spid="2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Grafik 363"/>
          <p:cNvPicPr/>
          <p:nvPr/>
        </p:nvPicPr>
        <p:blipFill>
          <a:blip r:embed="rId2"/>
          <a:stretch/>
        </p:blipFill>
        <p:spPr>
          <a:xfrm>
            <a:off x="720" y="360"/>
            <a:ext cx="12191400" cy="6857280"/>
          </a:xfrm>
          <a:prstGeom prst="rect">
            <a:avLst/>
          </a:prstGeom>
          <a:ln w="0">
            <a:noFill/>
          </a:ln>
        </p:spPr>
      </p:pic>
      <p:sp>
        <p:nvSpPr>
          <p:cNvPr id="365" name="Rechteck 364"/>
          <p:cNvSpPr/>
          <p:nvPr/>
        </p:nvSpPr>
        <p:spPr>
          <a:xfrm>
            <a:off x="720" y="-1800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366" name="Textfeld 365"/>
          <p:cNvSpPr txBox="1"/>
          <p:nvPr/>
        </p:nvSpPr>
        <p:spPr>
          <a:xfrm>
            <a:off x="1480680" y="113122"/>
            <a:ext cx="9230400" cy="546754"/>
          </a:xfrm>
          <a:prstGeom prst="rect">
            <a:avLst/>
          </a:prstGeom>
          <a:noFill/>
          <a:ln w="0">
            <a:noFill/>
          </a:ln>
        </p:spPr>
        <p:txBody>
          <a:bodyPr lIns="90000" tIns="45000" rIns="90000" bIns="45000" anchor="t">
            <a:noAutofit/>
          </a:bodyPr>
          <a:lstStyle/>
          <a:p>
            <a:pPr algn="ctr"/>
            <a:r>
              <a:rPr lang="de-DE" sz="3600" b="1" strike="noStrike" spc="-1" dirty="0">
                <a:solidFill>
                  <a:srgbClr val="BBE33D"/>
                </a:solidFill>
                <a:latin typeface="Arial"/>
              </a:rPr>
              <a:t>Unser theologisches Leitwort</a:t>
            </a:r>
            <a:endParaRPr lang="de-DE" sz="3600" b="0" strike="noStrike" spc="-1" dirty="0">
              <a:solidFill>
                <a:srgbClr val="000000"/>
              </a:solidFill>
              <a:latin typeface="Arial"/>
            </a:endParaRPr>
          </a:p>
        </p:txBody>
      </p:sp>
      <p:sp>
        <p:nvSpPr>
          <p:cNvPr id="3" name="Rechteck 2">
            <a:extLst>
              <a:ext uri="{FF2B5EF4-FFF2-40B4-BE49-F238E27FC236}">
                <a16:creationId xmlns:a16="http://schemas.microsoft.com/office/drawing/2014/main" id="{E2DD5E33-F2F6-4304-B185-F4F01A5451B8}"/>
              </a:ext>
            </a:extLst>
          </p:cNvPr>
          <p:cNvSpPr/>
          <p:nvPr/>
        </p:nvSpPr>
        <p:spPr>
          <a:xfrm>
            <a:off x="397674" y="1150070"/>
            <a:ext cx="10906092" cy="5181736"/>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de-DE" sz="1800" dirty="0">
                <a:ln>
                  <a:noFill/>
                </a:ln>
                <a:solidFill>
                  <a:schemeClr val="bg1"/>
                </a:solidFill>
                <a:effectLst/>
                <a:ea typeface="Arial Unicode MS" panose="020B0604020202020204"/>
                <a:cs typeface="Arial Unicode MS" panose="020B0604020202020204"/>
              </a:rPr>
              <a:t>“Es wird auch gelehrt, dass allezeit eine heilige, christliche Kirche sein und bleiben muss, </a:t>
            </a:r>
          </a:p>
          <a:p>
            <a:pPr algn="ctr"/>
            <a:r>
              <a:rPr lang="de-DE" sz="1800" dirty="0">
                <a:ln>
                  <a:noFill/>
                </a:ln>
                <a:solidFill>
                  <a:schemeClr val="bg1"/>
                </a:solidFill>
                <a:effectLst/>
                <a:ea typeface="Arial Unicode MS" panose="020B0604020202020204"/>
                <a:cs typeface="Arial Unicode MS" panose="020B0604020202020204"/>
              </a:rPr>
              <a:t>die die Versammlung aller Gläubigen ist, bei denen das </a:t>
            </a:r>
            <a:r>
              <a:rPr lang="de-DE" sz="1800" b="1" dirty="0">
                <a:ln>
                  <a:noFill/>
                </a:ln>
                <a:solidFill>
                  <a:schemeClr val="bg1"/>
                </a:solidFill>
                <a:effectLst/>
                <a:ea typeface="Arial Unicode MS" panose="020B0604020202020204"/>
                <a:cs typeface="Arial Unicode MS" panose="020B0604020202020204"/>
              </a:rPr>
              <a:t>Evangelium rein gepredigt </a:t>
            </a:r>
          </a:p>
          <a:p>
            <a:pPr algn="ctr"/>
            <a:r>
              <a:rPr lang="de-DE" sz="1800" dirty="0">
                <a:ln>
                  <a:noFill/>
                </a:ln>
                <a:solidFill>
                  <a:schemeClr val="bg1"/>
                </a:solidFill>
                <a:effectLst/>
                <a:ea typeface="Arial Unicode MS" panose="020B0604020202020204"/>
                <a:cs typeface="Arial Unicode MS" panose="020B0604020202020204"/>
              </a:rPr>
              <a:t>und die </a:t>
            </a:r>
            <a:r>
              <a:rPr lang="de-DE" sz="1800" b="1" dirty="0">
                <a:ln>
                  <a:noFill/>
                </a:ln>
                <a:solidFill>
                  <a:schemeClr val="bg1"/>
                </a:solidFill>
                <a:effectLst/>
                <a:ea typeface="Arial Unicode MS" panose="020B0604020202020204"/>
                <a:cs typeface="Arial Unicode MS" panose="020B0604020202020204"/>
              </a:rPr>
              <a:t>heiligen Sakramente laut dem Evangelium gereicht werden</a:t>
            </a:r>
            <a:r>
              <a:rPr lang="de-DE" sz="1800" dirty="0">
                <a:ln>
                  <a:noFill/>
                </a:ln>
                <a:solidFill>
                  <a:schemeClr val="bg1"/>
                </a:solidFill>
                <a:effectLst/>
                <a:ea typeface="Arial Unicode MS" panose="020B0604020202020204"/>
                <a:cs typeface="Arial Unicode MS" panose="020B0604020202020204"/>
              </a:rPr>
              <a:t>. </a:t>
            </a:r>
          </a:p>
          <a:p>
            <a:pPr algn="ctr"/>
            <a:r>
              <a:rPr lang="de-DE" sz="1800" dirty="0">
                <a:ln>
                  <a:noFill/>
                </a:ln>
                <a:solidFill>
                  <a:schemeClr val="bg1"/>
                </a:solidFill>
                <a:effectLst/>
                <a:ea typeface="Arial Unicode MS" panose="020B0604020202020204"/>
                <a:cs typeface="Arial Unicode MS" panose="020B0604020202020204"/>
              </a:rPr>
              <a:t>Denn das genügt zur wahren Einheit der christlichen Kirche, </a:t>
            </a:r>
          </a:p>
          <a:p>
            <a:pPr algn="ctr"/>
            <a:r>
              <a:rPr lang="de-DE" sz="1800" dirty="0">
                <a:ln>
                  <a:noFill/>
                </a:ln>
                <a:solidFill>
                  <a:schemeClr val="bg1"/>
                </a:solidFill>
                <a:effectLst/>
                <a:ea typeface="Arial Unicode MS" panose="020B0604020202020204"/>
                <a:cs typeface="Arial Unicode MS" panose="020B0604020202020204"/>
              </a:rPr>
              <a:t>dass das Evangelium einträchtig im reinen Verständnis gepredigt und die Sakramente </a:t>
            </a:r>
          </a:p>
          <a:p>
            <a:pPr algn="ctr"/>
            <a:r>
              <a:rPr lang="de-DE" sz="1800" dirty="0">
                <a:ln>
                  <a:noFill/>
                </a:ln>
                <a:solidFill>
                  <a:schemeClr val="bg1"/>
                </a:solidFill>
                <a:effectLst/>
                <a:ea typeface="Arial Unicode MS" panose="020B0604020202020204"/>
                <a:cs typeface="Arial Unicode MS" panose="020B0604020202020204"/>
              </a:rPr>
              <a:t>dem göttlichen Wort gemäß gereicht werden. </a:t>
            </a:r>
          </a:p>
          <a:p>
            <a:pPr algn="ctr"/>
            <a:r>
              <a:rPr lang="de-DE" sz="1800" b="1" dirty="0">
                <a:ln>
                  <a:noFill/>
                </a:ln>
                <a:solidFill>
                  <a:schemeClr val="bg1"/>
                </a:solidFill>
                <a:effectLst/>
                <a:ea typeface="Arial Unicode MS" panose="020B0604020202020204"/>
                <a:cs typeface="Arial Unicode MS" panose="020B0604020202020204"/>
              </a:rPr>
              <a:t>Und es ist nicht zur wahren Einheit der christlichen Kirche nötig, </a:t>
            </a:r>
          </a:p>
          <a:p>
            <a:pPr algn="ctr"/>
            <a:r>
              <a:rPr lang="de-DE" sz="1800" b="1" dirty="0">
                <a:ln>
                  <a:noFill/>
                </a:ln>
                <a:solidFill>
                  <a:schemeClr val="bg1"/>
                </a:solidFill>
                <a:effectLst/>
                <a:ea typeface="Arial Unicode MS" panose="020B0604020202020204"/>
                <a:cs typeface="Arial Unicode MS" panose="020B0604020202020204"/>
              </a:rPr>
              <a:t>dass überall die gleichen, von den Menschen eingesetzten Zeremonien eingehalten werden</a:t>
            </a:r>
            <a:r>
              <a:rPr lang="de-DE" sz="1800" dirty="0">
                <a:ln>
                  <a:noFill/>
                </a:ln>
                <a:solidFill>
                  <a:schemeClr val="bg1"/>
                </a:solidFill>
                <a:effectLst/>
                <a:ea typeface="Arial Unicode MS" panose="020B0604020202020204"/>
                <a:cs typeface="Arial Unicode MS" panose="020B0604020202020204"/>
              </a:rPr>
              <a:t>, </a:t>
            </a:r>
          </a:p>
          <a:p>
            <a:pPr algn="ctr"/>
            <a:r>
              <a:rPr lang="de-DE" sz="1800" dirty="0">
                <a:ln>
                  <a:noFill/>
                </a:ln>
                <a:solidFill>
                  <a:schemeClr val="bg1"/>
                </a:solidFill>
                <a:effectLst/>
                <a:ea typeface="Arial Unicode MS" panose="020B0604020202020204"/>
                <a:cs typeface="Arial Unicode MS" panose="020B0604020202020204"/>
              </a:rPr>
              <a:t>wie Paulus sagt: </a:t>
            </a:r>
          </a:p>
          <a:p>
            <a:pPr algn="ctr"/>
            <a:r>
              <a:rPr lang="de-DE" sz="1800" dirty="0">
                <a:ln>
                  <a:noFill/>
                </a:ln>
                <a:solidFill>
                  <a:schemeClr val="bg1"/>
                </a:solidFill>
                <a:effectLst/>
                <a:ea typeface="Arial Unicode MS" panose="020B0604020202020204"/>
                <a:cs typeface="Arial Unicode MS" panose="020B0604020202020204"/>
              </a:rPr>
              <a:t>"Ein Leib und ein Geist, wie ihr berufen seid zu einer Hoffnung eurer Berufung; </a:t>
            </a:r>
          </a:p>
          <a:p>
            <a:pPr algn="ctr"/>
            <a:r>
              <a:rPr lang="de-DE" sz="1800" dirty="0">
                <a:ln>
                  <a:noFill/>
                </a:ln>
                <a:solidFill>
                  <a:schemeClr val="bg1"/>
                </a:solidFill>
                <a:effectLst/>
                <a:ea typeface="Arial Unicode MS" panose="020B0604020202020204"/>
                <a:cs typeface="Arial Unicode MS" panose="020B0604020202020204"/>
              </a:rPr>
              <a:t>ein Herr, ein Glaube, eine Taufe"  (</a:t>
            </a:r>
            <a:r>
              <a:rPr lang="de-DE" sz="1800" dirty="0" err="1">
                <a:ln>
                  <a:noFill/>
                </a:ln>
                <a:solidFill>
                  <a:schemeClr val="bg1"/>
                </a:solidFill>
                <a:effectLst/>
                <a:ea typeface="Arial Unicode MS" panose="020B0604020202020204"/>
                <a:cs typeface="Arial Unicode MS" panose="020B0604020202020204"/>
              </a:rPr>
              <a:t>Eph</a:t>
            </a:r>
            <a:r>
              <a:rPr lang="de-DE" sz="1800" dirty="0">
                <a:ln>
                  <a:noFill/>
                </a:ln>
                <a:solidFill>
                  <a:schemeClr val="bg1"/>
                </a:solidFill>
                <a:effectLst/>
                <a:ea typeface="Arial Unicode MS" panose="020B0604020202020204"/>
                <a:cs typeface="Arial Unicode MS" panose="020B0604020202020204"/>
              </a:rPr>
              <a:t> 4,4.5).”</a:t>
            </a:r>
            <a:endParaRPr lang="de-DE" sz="1800" b="0" u="sng" strike="noStrike" spc="-1" dirty="0">
              <a:solidFill>
                <a:schemeClr val="bg1"/>
              </a:solidFill>
              <a:uFillTx/>
              <a:latin typeface="Arial"/>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Grafik 280"/>
          <p:cNvPicPr/>
          <p:nvPr/>
        </p:nvPicPr>
        <p:blipFill>
          <a:blip r:embed="rId2"/>
          <a:stretch/>
        </p:blipFill>
        <p:spPr>
          <a:xfrm>
            <a:off x="720" y="360"/>
            <a:ext cx="12191400" cy="6857280"/>
          </a:xfrm>
          <a:prstGeom prst="rect">
            <a:avLst/>
          </a:prstGeom>
          <a:ln w="0">
            <a:noFill/>
          </a:ln>
        </p:spPr>
      </p:pic>
      <p:sp>
        <p:nvSpPr>
          <p:cNvPr id="282" name="Rechteck 281"/>
          <p:cNvSpPr/>
          <p:nvPr/>
        </p:nvSpPr>
        <p:spPr>
          <a:xfrm>
            <a:off x="0" y="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283" name="PlaceHolder 1"/>
          <p:cNvSpPr>
            <a:spLocks noGrp="1"/>
          </p:cNvSpPr>
          <p:nvPr>
            <p:ph type="title"/>
          </p:nvPr>
        </p:nvSpPr>
        <p:spPr>
          <a:xfrm>
            <a:off x="2340000" y="11880"/>
            <a:ext cx="9000000" cy="852120"/>
          </a:xfrm>
          <a:prstGeom prst="rect">
            <a:avLst/>
          </a:prstGeom>
          <a:noFill/>
          <a:ln w="0">
            <a:noFill/>
          </a:ln>
        </p:spPr>
        <p:txBody>
          <a:bodyPr lIns="91440" tIns="45720" rIns="91440" bIns="45720" anchor="b">
            <a:normAutofit/>
          </a:bodyPr>
          <a:lstStyle/>
          <a:p>
            <a:pPr indent="0" defTabSz="914400">
              <a:lnSpc>
                <a:spcPct val="100000"/>
              </a:lnSpc>
              <a:buNone/>
            </a:pPr>
            <a:r>
              <a:rPr lang="de-DE" sz="4000" b="1" strike="noStrike" spc="-1" dirty="0">
                <a:solidFill>
                  <a:srgbClr val="92D050"/>
                </a:solidFill>
              </a:rPr>
              <a:t>Unser Konzept - Die Grundsätze</a:t>
            </a:r>
            <a:endParaRPr lang="de-DE" sz="4000" b="0" strike="noStrike" spc="-1" dirty="0">
              <a:solidFill>
                <a:srgbClr val="92D050"/>
              </a:solidFill>
            </a:endParaRPr>
          </a:p>
        </p:txBody>
      </p:sp>
      <p:sp>
        <p:nvSpPr>
          <p:cNvPr id="284" name="Ellipse 20"/>
          <p:cNvSpPr/>
          <p:nvPr/>
        </p:nvSpPr>
        <p:spPr>
          <a:xfrm>
            <a:off x="432000" y="1980000"/>
            <a:ext cx="3780000" cy="3780000"/>
          </a:xfrm>
          <a:prstGeom prst="ellipse">
            <a:avLst/>
          </a:prstGeom>
          <a:gradFill rotWithShape="0">
            <a:gsLst>
              <a:gs pos="0">
                <a:srgbClr val="BBE33D">
                  <a:alpha val="0"/>
                </a:srgbClr>
              </a:gs>
              <a:gs pos="100000">
                <a:srgbClr val="BBE33D"/>
              </a:gs>
            </a:gsLst>
            <a:path path="circle">
              <a:fillToRect l="50000" t="50000" r="50000" b="50000"/>
            </a:path>
          </a:gradFill>
          <a:ln w="12600">
            <a:solidFill>
              <a:schemeClr val="accent1"/>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3200" b="0" strike="noStrike" spc="-1" dirty="0">
                <a:solidFill>
                  <a:srgbClr val="FFFFFF"/>
                </a:solidFill>
                <a:latin typeface="Avenir Next LT Pro"/>
              </a:rPr>
              <a:t>Kirchenkreis </a:t>
            </a:r>
            <a:br>
              <a:rPr sz="3200" dirty="0"/>
            </a:br>
            <a:r>
              <a:rPr lang="de-DE" sz="3200" b="0" strike="noStrike" spc="-1" dirty="0">
                <a:solidFill>
                  <a:srgbClr val="FFFFFF"/>
                </a:solidFill>
                <a:latin typeface="Avenir Next LT Pro"/>
              </a:rPr>
              <a:t>= </a:t>
            </a:r>
            <a:br>
              <a:rPr sz="3200" dirty="0"/>
            </a:br>
            <a:r>
              <a:rPr lang="de-DE" sz="3200" b="0" strike="noStrike" spc="-1" dirty="0">
                <a:solidFill>
                  <a:srgbClr val="FFFFFF"/>
                </a:solidFill>
                <a:latin typeface="Avenir Next LT Pro"/>
              </a:rPr>
              <a:t>eine Region</a:t>
            </a:r>
            <a:endParaRPr lang="de-DE" sz="3200" b="0" strike="noStrike" spc="-1" dirty="0">
              <a:solidFill>
                <a:srgbClr val="FFFFFF"/>
              </a:solidFill>
              <a:latin typeface="Arial"/>
            </a:endParaRPr>
          </a:p>
        </p:txBody>
      </p:sp>
      <p:sp>
        <p:nvSpPr>
          <p:cNvPr id="285" name="Textfeld 65"/>
          <p:cNvSpPr/>
          <p:nvPr/>
        </p:nvSpPr>
        <p:spPr>
          <a:xfrm>
            <a:off x="4572000" y="1207080"/>
            <a:ext cx="6660000" cy="516919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defTabSz="914400">
              <a:lnSpc>
                <a:spcPct val="100000"/>
              </a:lnSpc>
              <a:buClr>
                <a:srgbClr val="000000"/>
              </a:buClr>
              <a:buFont typeface="Arial"/>
              <a:buChar char="•"/>
            </a:pPr>
            <a:r>
              <a:rPr lang="de-DE" sz="2200" b="0" strike="noStrike" spc="-1" dirty="0">
                <a:solidFill>
                  <a:srgbClr val="FFFFFF"/>
                </a:solidFill>
                <a:latin typeface="Arial"/>
                <a:ea typeface="Arial Unicode MS"/>
              </a:rPr>
              <a:t>Zusammenarbeit</a:t>
            </a:r>
            <a:endParaRPr lang="de-DE" sz="2200" b="0" strike="noStrike" spc="-1" dirty="0">
              <a:solidFill>
                <a:srgbClr val="FFFFFF"/>
              </a:solidFill>
              <a:latin typeface="Arial"/>
            </a:endParaRPr>
          </a:p>
          <a:p>
            <a:pPr marL="432000" lvl="1" indent="-216000" algn="just" defTabSz="914400">
              <a:lnSpc>
                <a:spcPct val="100000"/>
              </a:lnSpc>
              <a:buClr>
                <a:srgbClr val="000000"/>
              </a:buClr>
              <a:buSzPct val="45000"/>
              <a:buFont typeface="Wingdings" charset="2"/>
              <a:buChar char=""/>
            </a:pPr>
            <a:r>
              <a:rPr lang="de-DE" sz="2200" b="0" strike="noStrike" spc="-1" dirty="0">
                <a:solidFill>
                  <a:srgbClr val="FFFFFF"/>
                </a:solidFill>
                <a:latin typeface="Arial"/>
                <a:ea typeface="Arial Unicode MS"/>
              </a:rPr>
              <a:t>freiwillige Kooperation</a:t>
            </a:r>
            <a:endParaRPr lang="de-DE" sz="2200" b="0" strike="noStrike" spc="-1" dirty="0">
              <a:solidFill>
                <a:srgbClr val="FFFFFF"/>
              </a:solidFill>
              <a:latin typeface="Arial"/>
            </a:endParaRPr>
          </a:p>
          <a:p>
            <a:pPr marL="216000" lvl="1" algn="just" defTabSz="914400">
              <a:lnSpc>
                <a:spcPct val="100000"/>
              </a:lnSpc>
              <a:buClr>
                <a:srgbClr val="000000"/>
              </a:buClr>
              <a:buSzPct val="45000"/>
            </a:pPr>
            <a:endParaRPr lang="de-DE" sz="2200" b="0" strike="noStrike" spc="-1" dirty="0">
              <a:solidFill>
                <a:srgbClr val="FFFFFF"/>
              </a:solidFill>
              <a:latin typeface="Arial"/>
            </a:endParaRPr>
          </a:p>
          <a:p>
            <a:pPr marL="285840" indent="-285840" algn="just" defTabSz="914400">
              <a:lnSpc>
                <a:spcPct val="100000"/>
              </a:lnSpc>
              <a:buClr>
                <a:srgbClr val="000000"/>
              </a:buClr>
              <a:buFont typeface="Arial"/>
              <a:buChar char="•"/>
            </a:pPr>
            <a:r>
              <a:rPr lang="de-DE" sz="2200" b="0" strike="noStrike" spc="-1" dirty="0">
                <a:solidFill>
                  <a:srgbClr val="FFFFFF"/>
                </a:solidFill>
                <a:latin typeface="Arial"/>
                <a:ea typeface="Arial Unicode MS"/>
              </a:rPr>
              <a:t>Ergänzung </a:t>
            </a:r>
            <a:endParaRPr lang="de-DE" sz="2200" b="0" strike="noStrike" spc="-1" dirty="0">
              <a:solidFill>
                <a:srgbClr val="FFFFFF"/>
              </a:solidFill>
              <a:latin typeface="Arial"/>
            </a:endParaRPr>
          </a:p>
          <a:p>
            <a:pPr marL="432000" lvl="1" indent="-216000" algn="just" defTabSz="914400">
              <a:lnSpc>
                <a:spcPct val="100000"/>
              </a:lnSpc>
              <a:buClr>
                <a:srgbClr val="000000"/>
              </a:buClr>
              <a:buSzPct val="45000"/>
              <a:buFont typeface="Wingdings" charset="2"/>
              <a:buChar char=""/>
            </a:pPr>
            <a:r>
              <a:rPr lang="de-DE" sz="2200" b="0" strike="noStrike" spc="-1" dirty="0">
                <a:solidFill>
                  <a:srgbClr val="FFFFFF"/>
                </a:solidFill>
                <a:latin typeface="Arial"/>
                <a:ea typeface="Arial Unicode MS"/>
              </a:rPr>
              <a:t>statt Vollprogramm in allen Bereichen</a:t>
            </a:r>
            <a:endParaRPr lang="de-DE" sz="2200" b="0" strike="noStrike" spc="-1" dirty="0">
              <a:solidFill>
                <a:srgbClr val="FFFFFF"/>
              </a:solidFill>
              <a:latin typeface="Arial"/>
            </a:endParaRPr>
          </a:p>
          <a:p>
            <a:pPr marL="432000" lvl="1" indent="-216000" algn="just" defTabSz="914400">
              <a:lnSpc>
                <a:spcPct val="100000"/>
              </a:lnSpc>
              <a:buClr>
                <a:srgbClr val="000000"/>
              </a:buClr>
              <a:buSzPct val="45000"/>
              <a:buFont typeface="Wingdings" charset="2"/>
              <a:buChar char=""/>
            </a:pPr>
            <a:endParaRPr lang="de-DE" sz="2200" b="0" strike="noStrike" spc="-1" dirty="0">
              <a:solidFill>
                <a:srgbClr val="FFFFFF"/>
              </a:solidFill>
              <a:latin typeface="Arial"/>
            </a:endParaRPr>
          </a:p>
          <a:p>
            <a:pPr marL="285840" indent="-285840" algn="just" defTabSz="914400">
              <a:lnSpc>
                <a:spcPct val="100000"/>
              </a:lnSpc>
              <a:buClr>
                <a:srgbClr val="000000"/>
              </a:buClr>
              <a:buFont typeface="Arial"/>
              <a:buChar char="•"/>
            </a:pPr>
            <a:r>
              <a:rPr lang="de-DE" sz="2200" b="0" strike="noStrike" spc="-1" dirty="0">
                <a:solidFill>
                  <a:srgbClr val="FFFFFF"/>
                </a:solidFill>
                <a:latin typeface="Arial"/>
                <a:ea typeface="Arial Unicode MS"/>
              </a:rPr>
              <a:t>Profile ausbilden </a:t>
            </a:r>
            <a:endParaRPr lang="de-DE" sz="2200" b="0" strike="noStrike" spc="-1" dirty="0">
              <a:solidFill>
                <a:srgbClr val="FFFFFF"/>
              </a:solidFill>
              <a:latin typeface="Arial"/>
            </a:endParaRPr>
          </a:p>
          <a:p>
            <a:pPr marL="432000" lvl="1" indent="-216000" algn="just" defTabSz="914400">
              <a:lnSpc>
                <a:spcPct val="100000"/>
              </a:lnSpc>
              <a:buClr>
                <a:srgbClr val="000000"/>
              </a:buClr>
              <a:buSzPct val="45000"/>
              <a:buFont typeface="Wingdings" charset="2"/>
              <a:buChar char=""/>
            </a:pPr>
            <a:r>
              <a:rPr lang="de-DE" sz="2200" b="0" strike="noStrike" spc="-1" dirty="0">
                <a:solidFill>
                  <a:srgbClr val="FFFFFF"/>
                </a:solidFill>
                <a:latin typeface="Arial"/>
                <a:ea typeface="Arial Unicode MS"/>
              </a:rPr>
              <a:t>Was können wir gut?</a:t>
            </a:r>
            <a:endParaRPr lang="de-DE" sz="2200" b="0" strike="noStrike" spc="-1" dirty="0">
              <a:solidFill>
                <a:srgbClr val="FFFFFF"/>
              </a:solidFill>
              <a:latin typeface="Arial"/>
            </a:endParaRPr>
          </a:p>
          <a:p>
            <a:pPr marL="432000" lvl="1" indent="-216000" algn="just" defTabSz="914400">
              <a:lnSpc>
                <a:spcPct val="100000"/>
              </a:lnSpc>
              <a:buClr>
                <a:srgbClr val="000000"/>
              </a:buClr>
              <a:buSzPct val="45000"/>
              <a:buFont typeface="Wingdings" charset="2"/>
              <a:buChar char=""/>
            </a:pPr>
            <a:endParaRPr lang="de-DE" sz="2200" b="0" strike="noStrike" spc="-1" dirty="0">
              <a:solidFill>
                <a:srgbClr val="FFFFFF"/>
              </a:solidFill>
              <a:latin typeface="Arial"/>
            </a:endParaRPr>
          </a:p>
          <a:p>
            <a:pPr marL="285840" indent="-285840" algn="just" defTabSz="914400">
              <a:lnSpc>
                <a:spcPct val="100000"/>
              </a:lnSpc>
              <a:buClr>
                <a:srgbClr val="000000"/>
              </a:buClr>
              <a:buFont typeface="Arial"/>
              <a:buChar char="•"/>
            </a:pPr>
            <a:r>
              <a:rPr lang="de-DE" sz="2200" b="0" strike="noStrike" spc="-1" dirty="0">
                <a:solidFill>
                  <a:srgbClr val="FFFFFF"/>
                </a:solidFill>
                <a:latin typeface="Arial"/>
                <a:ea typeface="Arial Unicode MS"/>
              </a:rPr>
              <a:t>Solidarität </a:t>
            </a:r>
            <a:endParaRPr lang="de-DE" sz="2200" b="0" strike="noStrike" spc="-1" dirty="0">
              <a:solidFill>
                <a:srgbClr val="FFFFFF"/>
              </a:solidFill>
              <a:latin typeface="Arial"/>
            </a:endParaRPr>
          </a:p>
          <a:p>
            <a:pPr marL="432000" lvl="1" indent="-216000" algn="just" defTabSz="914400">
              <a:lnSpc>
                <a:spcPct val="100000"/>
              </a:lnSpc>
              <a:buClr>
                <a:srgbClr val="000000"/>
              </a:buClr>
              <a:buSzPct val="45000"/>
              <a:buFont typeface="Wingdings" charset="2"/>
              <a:buChar char=""/>
            </a:pPr>
            <a:r>
              <a:rPr lang="de-DE" sz="2200" b="0" strike="noStrike" spc="-1" dirty="0">
                <a:solidFill>
                  <a:srgbClr val="FFFFFF"/>
                </a:solidFill>
                <a:latin typeface="Arial"/>
                <a:ea typeface="Arial Unicode MS"/>
              </a:rPr>
              <a:t>Was haben andere davon dass es uns gibt?</a:t>
            </a:r>
            <a:endParaRPr lang="de-DE" sz="2200" b="0" strike="noStrike" spc="-1" dirty="0">
              <a:solidFill>
                <a:srgbClr val="FFFFFF"/>
              </a:solidFill>
              <a:latin typeface="Arial"/>
            </a:endParaRPr>
          </a:p>
          <a:p>
            <a:pPr algn="just" defTabSz="914400">
              <a:lnSpc>
                <a:spcPct val="100000"/>
              </a:lnSpc>
            </a:pPr>
            <a:endParaRPr lang="de-DE" sz="2200" b="0" strike="noStrike" spc="-1" dirty="0">
              <a:solidFill>
                <a:srgbClr val="FFFFFF"/>
              </a:solidFill>
              <a:latin typeface="Arial"/>
            </a:endParaRPr>
          </a:p>
          <a:p>
            <a:pPr algn="ctr" defTabSz="914400">
              <a:lnSpc>
                <a:spcPct val="100000"/>
              </a:lnSpc>
            </a:pPr>
            <a:r>
              <a:rPr lang="de-DE" sz="2200" b="0" strike="noStrike" spc="-1" dirty="0">
                <a:solidFill>
                  <a:srgbClr val="FFFFFF"/>
                </a:solidFill>
                <a:latin typeface="Arial"/>
                <a:ea typeface="Arial Unicode MS"/>
              </a:rPr>
              <a:t>Alles mit Menschen, die sich unter Gottes Wort </a:t>
            </a:r>
          </a:p>
          <a:p>
            <a:pPr algn="ctr" defTabSz="914400">
              <a:lnSpc>
                <a:spcPct val="100000"/>
              </a:lnSpc>
            </a:pPr>
            <a:r>
              <a:rPr lang="de-DE" sz="2200" b="0" strike="noStrike" spc="-1" dirty="0">
                <a:solidFill>
                  <a:srgbClr val="FFFFFF"/>
                </a:solidFill>
                <a:latin typeface="Arial"/>
                <a:ea typeface="Arial Unicode MS"/>
              </a:rPr>
              <a:t>und Sakrament versammeln und </a:t>
            </a:r>
          </a:p>
          <a:p>
            <a:pPr algn="ctr" defTabSz="914400">
              <a:lnSpc>
                <a:spcPct val="100000"/>
              </a:lnSpc>
            </a:pPr>
            <a:r>
              <a:rPr lang="de-DE" sz="2200" b="0" strike="noStrike" spc="-1" dirty="0">
                <a:solidFill>
                  <a:srgbClr val="FFFFFF"/>
                </a:solidFill>
                <a:latin typeface="Arial"/>
                <a:ea typeface="Arial Unicode MS"/>
              </a:rPr>
              <a:t>in ihren Gemeinden engagieren</a:t>
            </a:r>
            <a:endParaRPr lang="de-DE" sz="2200" b="0" strike="noStrike" spc="-1" dirty="0">
              <a:solidFill>
                <a:srgbClr val="FFFFFF"/>
              </a:solidFill>
              <a:latin typeface="Arial"/>
            </a:endParaRPr>
          </a:p>
        </p:txBody>
      </p:sp>
    </p:spTree>
  </p:cSld>
  <p:clrMapOvr>
    <a:masterClrMapping/>
  </p:clrMapOvr>
  <p:transition spd="slow">
    <p:wip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anim calcmode="lin" valueType="num">
                                      <p:cBhvr>
                                        <p:cTn id="8" dur="1000" fill="hold"/>
                                        <p:tgtEl>
                                          <p:spTgt spid="284"/>
                                        </p:tgtEl>
                                        <p:attrNameLst>
                                          <p:attrName>ppt_x</p:attrName>
                                        </p:attrNameLst>
                                      </p:cBhvr>
                                      <p:tavLst>
                                        <p:tav tm="0">
                                          <p:val>
                                            <p:strVal val="#ppt_x"/>
                                          </p:val>
                                        </p:tav>
                                        <p:tav tm="100000">
                                          <p:val>
                                            <p:strVal val="#ppt_x"/>
                                          </p:val>
                                        </p:tav>
                                      </p:tavLst>
                                    </p:anim>
                                    <p:anim calcmode="lin" valueType="num">
                                      <p:cBhvr>
                                        <p:cTn id="9" dur="1000" fill="hold"/>
                                        <p:tgtEl>
                                          <p:spTgt spid="2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85">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8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85">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5">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5">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85">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85">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85">
                                            <p:txEl>
                                              <p:pRg st="10" end="1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85">
                                            <p:txEl>
                                              <p:pRg st="12" end="12"/>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85">
                                            <p:txEl>
                                              <p:pRg st="13" end="13"/>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8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 name="Grafik 285"/>
          <p:cNvPicPr/>
          <p:nvPr/>
        </p:nvPicPr>
        <p:blipFill>
          <a:blip r:embed="rId2"/>
          <a:stretch/>
        </p:blipFill>
        <p:spPr>
          <a:xfrm>
            <a:off x="1080" y="360"/>
            <a:ext cx="12191400" cy="6857280"/>
          </a:xfrm>
          <a:prstGeom prst="rect">
            <a:avLst/>
          </a:prstGeom>
          <a:ln w="0">
            <a:noFill/>
          </a:ln>
        </p:spPr>
      </p:pic>
      <p:sp>
        <p:nvSpPr>
          <p:cNvPr id="287" name="Rechteck 286"/>
          <p:cNvSpPr/>
          <p:nvPr/>
        </p:nvSpPr>
        <p:spPr>
          <a:xfrm>
            <a:off x="1080" y="36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288" name="PlaceHolder 1"/>
          <p:cNvSpPr>
            <a:spLocks noGrp="1"/>
          </p:cNvSpPr>
          <p:nvPr>
            <p:ph type="title"/>
          </p:nvPr>
        </p:nvSpPr>
        <p:spPr>
          <a:xfrm>
            <a:off x="3244606" y="260820"/>
            <a:ext cx="6494400" cy="852120"/>
          </a:xfrm>
          <a:prstGeom prst="rect">
            <a:avLst/>
          </a:prstGeom>
          <a:noFill/>
          <a:ln w="0">
            <a:noFill/>
          </a:ln>
        </p:spPr>
        <p:txBody>
          <a:bodyPr lIns="91440" tIns="45720" rIns="91440" bIns="45720" anchor="b">
            <a:normAutofit/>
          </a:bodyPr>
          <a:lstStyle/>
          <a:p>
            <a:pPr indent="0" defTabSz="914400">
              <a:lnSpc>
                <a:spcPct val="100000"/>
              </a:lnSpc>
              <a:buNone/>
            </a:pPr>
            <a:r>
              <a:rPr lang="de-DE" sz="4000" b="1" strike="noStrike" spc="-1" dirty="0">
                <a:solidFill>
                  <a:srgbClr val="92D050"/>
                </a:solidFill>
                <a:latin typeface="Georgia Pro Semibold"/>
              </a:rPr>
              <a:t>Die Ausstrahlungsorte</a:t>
            </a:r>
            <a:endParaRPr lang="de-DE" sz="4000" b="0" strike="noStrike" spc="-1" dirty="0">
              <a:solidFill>
                <a:srgbClr val="92D050"/>
              </a:solidFill>
              <a:latin typeface="Avenir Next LT Pro"/>
            </a:endParaRPr>
          </a:p>
        </p:txBody>
      </p:sp>
      <p:sp>
        <p:nvSpPr>
          <p:cNvPr id="289" name="Textfeld 10"/>
          <p:cNvSpPr/>
          <p:nvPr/>
        </p:nvSpPr>
        <p:spPr>
          <a:xfrm>
            <a:off x="-70920" y="2769120"/>
            <a:ext cx="11698920" cy="338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de-DE" sz="1800" b="0" i="1" strike="noStrike" spc="-1">
                <a:solidFill>
                  <a:srgbClr val="FFFFFF"/>
                </a:solidFill>
                <a:latin typeface="Arial"/>
              </a:rPr>
              <a:t>Wir schauen nach Orten</a:t>
            </a:r>
            <a:br>
              <a:rPr sz="1800"/>
            </a:br>
            <a:r>
              <a:rPr lang="de-DE" sz="1800" b="0" i="1" strike="noStrike" spc="-1">
                <a:solidFill>
                  <a:srgbClr val="FFFFFF"/>
                </a:solidFill>
                <a:latin typeface="Arial"/>
              </a:rPr>
              <a:t>aus in denen sich Gemeinde Jesu versammeln</a:t>
            </a:r>
            <a:br>
              <a:rPr sz="1800"/>
            </a:br>
            <a:r>
              <a:rPr lang="de-DE" sz="1800" b="0" i="1" strike="noStrike" spc="-1">
                <a:solidFill>
                  <a:srgbClr val="FFFFFF"/>
                </a:solidFill>
                <a:latin typeface="Arial"/>
              </a:rPr>
              <a:t>entwickeln und entfalten kann</a:t>
            </a:r>
            <a:endParaRPr lang="de-DE" sz="1800" b="0" strike="noStrike" spc="-1">
              <a:solidFill>
                <a:srgbClr val="FFFFFF"/>
              </a:solidFill>
              <a:latin typeface="Arial"/>
            </a:endParaRPr>
          </a:p>
          <a:p>
            <a:pPr algn="r" defTabSz="914400">
              <a:lnSpc>
                <a:spcPct val="100000"/>
              </a:lnSpc>
            </a:pPr>
            <a:endParaRPr lang="de-DE" sz="1800" b="0" strike="noStrike" spc="-1">
              <a:solidFill>
                <a:srgbClr val="FFFFFF"/>
              </a:solidFill>
              <a:latin typeface="Arial"/>
            </a:endParaRPr>
          </a:p>
          <a:p>
            <a:pPr algn="r" defTabSz="914400">
              <a:lnSpc>
                <a:spcPct val="100000"/>
              </a:lnSpc>
            </a:pPr>
            <a:r>
              <a:rPr lang="de-DE" sz="1800" b="0" strike="noStrike" spc="-1">
                <a:solidFill>
                  <a:srgbClr val="FFFFFF"/>
                </a:solidFill>
                <a:latin typeface="Arial"/>
              </a:rPr>
              <a:t>in den Ausstrahlungsorten konzentriert sich kirchliche Arbeit</a:t>
            </a:r>
          </a:p>
          <a:p>
            <a:pPr algn="r" defTabSz="914400">
              <a:lnSpc>
                <a:spcPct val="100000"/>
              </a:lnSpc>
            </a:pPr>
            <a:endParaRPr lang="de-DE" sz="1800" b="0" strike="noStrike" spc="-1">
              <a:solidFill>
                <a:srgbClr val="FFFFFF"/>
              </a:solidFill>
              <a:latin typeface="Arial"/>
            </a:endParaRPr>
          </a:p>
          <a:p>
            <a:pPr algn="r" defTabSz="914400">
              <a:lnSpc>
                <a:spcPct val="100000"/>
              </a:lnSpc>
            </a:pPr>
            <a:r>
              <a:rPr lang="de-DE" sz="1800" b="0" strike="noStrike" spc="-1">
                <a:solidFill>
                  <a:srgbClr val="FFFFFF"/>
                </a:solidFill>
                <a:latin typeface="Arial"/>
              </a:rPr>
              <a:t>zu einem Ausstrahlungsort gehört ein Ausstrahlungsbereich</a:t>
            </a:r>
          </a:p>
          <a:p>
            <a:pPr algn="r" defTabSz="914400">
              <a:lnSpc>
                <a:spcPct val="100000"/>
              </a:lnSpc>
            </a:pPr>
            <a:endParaRPr lang="de-DE" sz="1800" b="0" strike="noStrike" spc="-1">
              <a:solidFill>
                <a:srgbClr val="FFFFFF"/>
              </a:solidFill>
              <a:latin typeface="Arial"/>
            </a:endParaRPr>
          </a:p>
          <a:p>
            <a:pPr algn="r" defTabSz="914400">
              <a:lnSpc>
                <a:spcPct val="100000"/>
              </a:lnSpc>
            </a:pPr>
            <a:r>
              <a:rPr lang="de-DE" sz="1800" b="0" strike="noStrike" spc="-1">
                <a:solidFill>
                  <a:srgbClr val="FFFFFF"/>
                </a:solidFill>
                <a:latin typeface="Arial"/>
                <a:ea typeface="Arial Unicode MS"/>
              </a:rPr>
              <a:t>Auflösung von Parochie – Gemeinde – Pfarrbereichsgrenzen</a:t>
            </a:r>
            <a:endParaRPr lang="de-DE" sz="1800" b="0" strike="noStrike" spc="-1">
              <a:solidFill>
                <a:srgbClr val="FFFFFF"/>
              </a:solidFill>
              <a:latin typeface="Arial"/>
            </a:endParaRPr>
          </a:p>
          <a:p>
            <a:pPr algn="r" defTabSz="914400">
              <a:lnSpc>
                <a:spcPct val="100000"/>
              </a:lnSpc>
            </a:pPr>
            <a:endParaRPr lang="de-DE" sz="1800" b="0" strike="noStrike" spc="-1">
              <a:solidFill>
                <a:srgbClr val="FFFFFF"/>
              </a:solidFill>
              <a:latin typeface="Arial"/>
            </a:endParaRPr>
          </a:p>
          <a:p>
            <a:pPr algn="r" defTabSz="914400">
              <a:lnSpc>
                <a:spcPct val="100000"/>
              </a:lnSpc>
            </a:pPr>
            <a:r>
              <a:rPr lang="de-DE" sz="1800" b="0" strike="noStrike" spc="-1">
                <a:solidFill>
                  <a:srgbClr val="FFFFFF"/>
                </a:solidFill>
                <a:latin typeface="Arial"/>
                <a:ea typeface="Arial Unicode MS"/>
              </a:rPr>
              <a:t>eine Art </a:t>
            </a:r>
            <a:r>
              <a:rPr lang="de-DE" sz="1800" b="0" i="1" strike="noStrike" spc="-1">
                <a:solidFill>
                  <a:srgbClr val="FFFFFF"/>
                </a:solidFill>
                <a:latin typeface="Arial"/>
                <a:ea typeface="Arial Unicode MS"/>
              </a:rPr>
              <a:t>„kirchlicher Schengen-Raum“ </a:t>
            </a:r>
            <a:r>
              <a:rPr lang="de-DE" sz="1800" b="0" strike="noStrike" spc="-1">
                <a:solidFill>
                  <a:srgbClr val="FFFFFF"/>
                </a:solidFill>
                <a:latin typeface="Arial"/>
                <a:ea typeface="Arial Unicode MS"/>
              </a:rPr>
              <a:t>entsteht</a:t>
            </a:r>
            <a:endParaRPr lang="de-DE" sz="1800" b="0" strike="noStrike" spc="-1">
              <a:solidFill>
                <a:srgbClr val="FFFFFF"/>
              </a:solidFill>
              <a:latin typeface="Arial"/>
            </a:endParaRPr>
          </a:p>
          <a:p>
            <a:pPr algn="r" defTabSz="914400">
              <a:lnSpc>
                <a:spcPct val="100000"/>
              </a:lnSpc>
            </a:pPr>
            <a:endParaRPr lang="de-DE" sz="1800" b="0" strike="noStrike" spc="-1">
              <a:solidFill>
                <a:srgbClr val="FFFFFF"/>
              </a:solidFill>
              <a:latin typeface="Arial"/>
            </a:endParaRPr>
          </a:p>
        </p:txBody>
      </p:sp>
      <p:sp>
        <p:nvSpPr>
          <p:cNvPr id="290" name="Rechteck 11"/>
          <p:cNvSpPr/>
          <p:nvPr/>
        </p:nvSpPr>
        <p:spPr>
          <a:xfrm>
            <a:off x="0" y="1305000"/>
            <a:ext cx="11701080" cy="10800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dirty="0">
                <a:solidFill>
                  <a:srgbClr val="FFFFFF"/>
                </a:solidFill>
                <a:latin typeface="Avenir Next LT Pro"/>
              </a:rPr>
              <a:t>Benennen von </a:t>
            </a:r>
            <a:r>
              <a:rPr lang="de-DE" sz="3200" b="0" strike="noStrike" spc="-1" dirty="0">
                <a:solidFill>
                  <a:srgbClr val="BBE33D"/>
                </a:solidFill>
                <a:latin typeface="+mj-lt"/>
              </a:rPr>
              <a:t>Ausstrahlungsorten</a:t>
            </a:r>
            <a:r>
              <a:rPr lang="de-DE" sz="3200" b="0" strike="noStrike" spc="-1" dirty="0">
                <a:solidFill>
                  <a:srgbClr val="FFFFFF"/>
                </a:solidFill>
                <a:latin typeface="Avenir Next LT Pro"/>
              </a:rPr>
              <a:t> </a:t>
            </a:r>
            <a:r>
              <a:rPr lang="de-DE" sz="1800" b="0" strike="noStrike" spc="-1" dirty="0">
                <a:solidFill>
                  <a:srgbClr val="FFFFFF"/>
                </a:solidFill>
                <a:latin typeface="Avenir Next LT Pro"/>
              </a:rPr>
              <a:t>als lokal verankerte Bewegung des Geistes Gottes.</a:t>
            </a:r>
            <a:endParaRPr lang="de-DE" sz="1800" b="0" strike="noStrike" spc="-1" dirty="0">
              <a:solidFill>
                <a:srgbClr val="FFFFFF"/>
              </a:solidFill>
              <a:latin typeface="Arial"/>
            </a:endParaRPr>
          </a:p>
        </p:txBody>
      </p:sp>
      <p:grpSp>
        <p:nvGrpSpPr>
          <p:cNvPr id="291" name="Gruppieren 290"/>
          <p:cNvGrpSpPr/>
          <p:nvPr/>
        </p:nvGrpSpPr>
        <p:grpSpPr>
          <a:xfrm>
            <a:off x="108000" y="2340000"/>
            <a:ext cx="5292000" cy="4491000"/>
            <a:chOff x="108000" y="2340000"/>
            <a:chExt cx="5292000" cy="4491000"/>
          </a:xfrm>
        </p:grpSpPr>
        <p:pic>
          <p:nvPicPr>
            <p:cNvPr id="292" name="Grafik 291"/>
            <p:cNvPicPr/>
            <p:nvPr/>
          </p:nvPicPr>
          <p:blipFill>
            <a:blip r:embed="rId3"/>
            <a:stretch/>
          </p:blipFill>
          <p:spPr>
            <a:xfrm>
              <a:off x="684000" y="2340000"/>
              <a:ext cx="4176000" cy="4176000"/>
            </a:xfrm>
            <a:prstGeom prst="rect">
              <a:avLst/>
            </a:prstGeom>
            <a:ln w="76320">
              <a:solidFill>
                <a:srgbClr val="3465A4">
                  <a:alpha val="0"/>
                </a:srgbClr>
              </a:solidFill>
              <a:round/>
            </a:ln>
          </p:spPr>
        </p:pic>
        <p:sp>
          <p:nvSpPr>
            <p:cNvPr id="293" name="Textfeld 6"/>
            <p:cNvSpPr/>
            <p:nvPr/>
          </p:nvSpPr>
          <p:spPr>
            <a:xfrm>
              <a:off x="108000" y="6192000"/>
              <a:ext cx="529200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1800" b="0" i="1" strike="noStrike" spc="-1">
                  <a:solidFill>
                    <a:srgbClr val="FFFFFF"/>
                  </a:solidFill>
                  <a:latin typeface="Arial"/>
                </a:rPr>
                <a:t>Geistliche Landkarte des Kirchenkreises</a:t>
              </a:r>
              <a:endParaRPr lang="de-DE" sz="1800" b="0" strike="noStrike" spc="-1">
                <a:solidFill>
                  <a:srgbClr val="FFFFFF"/>
                </a:solidFill>
                <a:latin typeface="Arial"/>
              </a:endParaRPr>
            </a:p>
            <a:p>
              <a:pPr defTabSz="914400">
                <a:lnSpc>
                  <a:spcPct val="100000"/>
                </a:lnSpc>
              </a:pPr>
              <a:endParaRPr lang="de-DE" sz="1800" b="0" strike="noStrike" spc="-1">
                <a:solidFill>
                  <a:srgbClr val="FFFFFF"/>
                </a:solidFill>
                <a:latin typeface="Arial"/>
              </a:endParaRPr>
            </a:p>
          </p:txBody>
        </p:sp>
      </p:grpSp>
    </p:spTree>
  </p:cSld>
  <p:clrMapOvr>
    <a:masterClrMapping/>
  </p:clrMapOvr>
  <p:transition spd="slow">
    <p:wip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8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Grafik 293"/>
          <p:cNvPicPr/>
          <p:nvPr/>
        </p:nvPicPr>
        <p:blipFill>
          <a:blip r:embed="rId2"/>
          <a:stretch/>
        </p:blipFill>
        <p:spPr>
          <a:xfrm>
            <a:off x="1080" y="360"/>
            <a:ext cx="12191400" cy="6857280"/>
          </a:xfrm>
          <a:prstGeom prst="rect">
            <a:avLst/>
          </a:prstGeom>
          <a:ln w="0">
            <a:noFill/>
          </a:ln>
        </p:spPr>
      </p:pic>
      <p:sp>
        <p:nvSpPr>
          <p:cNvPr id="295" name="Rechteck 294"/>
          <p:cNvSpPr/>
          <p:nvPr/>
        </p:nvSpPr>
        <p:spPr>
          <a:xfrm>
            <a:off x="-143896" y="0"/>
            <a:ext cx="11699280" cy="6858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296" name="PlaceHolder 1"/>
          <p:cNvSpPr>
            <a:spLocks noGrp="1"/>
          </p:cNvSpPr>
          <p:nvPr>
            <p:ph type="title"/>
          </p:nvPr>
        </p:nvSpPr>
        <p:spPr>
          <a:xfrm>
            <a:off x="2160000" y="122534"/>
            <a:ext cx="10260000" cy="785160"/>
          </a:xfrm>
          <a:prstGeom prst="rect">
            <a:avLst/>
          </a:prstGeom>
          <a:noFill/>
          <a:ln w="0">
            <a:noFill/>
          </a:ln>
        </p:spPr>
        <p:txBody>
          <a:bodyPr lIns="91440" tIns="45720" rIns="91440" bIns="45720" anchor="b">
            <a:normAutofit/>
          </a:bodyPr>
          <a:lstStyle/>
          <a:p>
            <a:pPr indent="0" defTabSz="914400">
              <a:lnSpc>
                <a:spcPct val="100000"/>
              </a:lnSpc>
              <a:buNone/>
            </a:pPr>
            <a:r>
              <a:rPr lang="de-DE" sz="4000" b="1" strike="noStrike" spc="-1" dirty="0">
                <a:solidFill>
                  <a:srgbClr val="92D050"/>
                </a:solidFill>
                <a:latin typeface="Arial" panose="020B0604020202020204" pitchFamily="34" charset="0"/>
                <a:cs typeface="Arial" panose="020B0604020202020204" pitchFamily="34" charset="0"/>
              </a:rPr>
              <a:t>Kriterien für einen Ausstrahlungsort</a:t>
            </a:r>
            <a:endParaRPr lang="de-DE" sz="4000" b="0" strike="noStrike" spc="-1" dirty="0">
              <a:solidFill>
                <a:srgbClr val="92D050"/>
              </a:solidFill>
              <a:latin typeface="Arial" panose="020B0604020202020204" pitchFamily="34" charset="0"/>
              <a:cs typeface="Arial" panose="020B0604020202020204" pitchFamily="34" charset="0"/>
            </a:endParaRPr>
          </a:p>
        </p:txBody>
      </p:sp>
      <p:sp>
        <p:nvSpPr>
          <p:cNvPr id="297" name="PlaceHolder 2"/>
          <p:cNvSpPr>
            <a:spLocks noGrp="1"/>
          </p:cNvSpPr>
          <p:nvPr>
            <p:ph/>
          </p:nvPr>
        </p:nvSpPr>
        <p:spPr>
          <a:xfrm>
            <a:off x="2160000" y="1050840"/>
            <a:ext cx="9000000" cy="5483160"/>
          </a:xfrm>
          <a:prstGeom prst="rect">
            <a:avLst/>
          </a:prstGeom>
          <a:noFill/>
          <a:ln w="0">
            <a:noFill/>
          </a:ln>
        </p:spPr>
        <p:txBody>
          <a:bodyPr lIns="91440" tIns="45720" rIns="91440" bIns="45720" anchor="t">
            <a:normAutofit/>
          </a:bodyPr>
          <a:lstStyle/>
          <a:p>
            <a:pPr indent="0" algn="ctr" defTabSz="914400">
              <a:lnSpc>
                <a:spcPct val="107000"/>
              </a:lnSpc>
              <a:spcBef>
                <a:spcPts val="1001"/>
              </a:spcBef>
              <a:spcAft>
                <a:spcPts val="799"/>
              </a:spcAft>
              <a:buNone/>
              <a:tabLst>
                <a:tab pos="0" algn="l"/>
              </a:tabLst>
            </a:pPr>
            <a:r>
              <a:rPr lang="de-DE" sz="2400" b="1" strike="noStrike" spc="-1" dirty="0">
                <a:solidFill>
                  <a:schemeClr val="bg1"/>
                </a:solidFill>
                <a:latin typeface="+mn-lt"/>
                <a:ea typeface="Arial Unicode MS"/>
              </a:rPr>
              <a:t>Was einen Ausstrahlungsort ausmacht</a:t>
            </a:r>
            <a:br>
              <a:rPr sz="1800" dirty="0">
                <a:solidFill>
                  <a:schemeClr val="bg1"/>
                </a:solidFill>
                <a:latin typeface="+mn-lt"/>
              </a:rPr>
            </a:br>
            <a:endParaRPr lang="de-DE" sz="1800" b="0" strike="noStrike" spc="-1" dirty="0">
              <a:solidFill>
                <a:schemeClr val="bg1"/>
              </a:solidFill>
              <a:latin typeface="+mn-lt"/>
            </a:endParaRPr>
          </a:p>
          <a:p>
            <a:pPr marL="343080" indent="-343080" algn="ctr" defTabSz="914400">
              <a:lnSpc>
                <a:spcPct val="100000"/>
              </a:lnSpc>
              <a:buClr>
                <a:srgbClr val="000000"/>
              </a:buClr>
              <a:buFont typeface="Wingdings" charset="2"/>
              <a:buChar char=""/>
              <a:tabLst>
                <a:tab pos="0" algn="l"/>
              </a:tabLst>
            </a:pPr>
            <a:r>
              <a:rPr lang="de-DE" sz="1800" b="0" strike="noStrike" spc="-1" dirty="0">
                <a:solidFill>
                  <a:schemeClr val="bg1"/>
                </a:solidFill>
                <a:latin typeface="+mn-lt"/>
                <a:ea typeface="Arial Unicode MS"/>
              </a:rPr>
              <a:t>Wöchentlicher Gottesdienst zur selben Zeit, </a:t>
            </a:r>
            <a:endParaRPr lang="de-DE" sz="1800" b="0" strike="noStrike" spc="-1" dirty="0">
              <a:solidFill>
                <a:schemeClr val="bg1"/>
              </a:solidFill>
              <a:latin typeface="+mn-lt"/>
            </a:endParaRPr>
          </a:p>
          <a:p>
            <a:pPr indent="0" algn="ctr" defTabSz="914400">
              <a:lnSpc>
                <a:spcPct val="100000"/>
              </a:lnSpc>
              <a:buNone/>
              <a:tabLst>
                <a:tab pos="0" algn="l"/>
              </a:tabLst>
            </a:pPr>
            <a:r>
              <a:rPr lang="de-DE" sz="1800" b="0" strike="noStrike" spc="-1" dirty="0">
                <a:solidFill>
                  <a:schemeClr val="bg1"/>
                </a:solidFill>
                <a:latin typeface="+mn-lt"/>
                <a:ea typeface="Arial Unicode MS"/>
              </a:rPr>
              <a:t>        am selben Ort mit erkennbarem Profil und möglichst breitem Spektrum </a:t>
            </a:r>
            <a:endParaRPr lang="de-DE" sz="1800" b="0" strike="noStrike" spc="-1" dirty="0">
              <a:solidFill>
                <a:schemeClr val="bg1"/>
              </a:solidFill>
              <a:latin typeface="+mn-lt"/>
            </a:endParaRPr>
          </a:p>
          <a:p>
            <a:pPr indent="0" algn="ctr" defTabSz="914400">
              <a:lnSpc>
                <a:spcPct val="100000"/>
              </a:lnSpc>
              <a:buNone/>
              <a:tabLst>
                <a:tab pos="0" algn="l"/>
              </a:tabLst>
            </a:pPr>
            <a:endParaRPr lang="de-DE" sz="800" b="0" strike="noStrike" spc="-1" dirty="0">
              <a:solidFill>
                <a:schemeClr val="bg1"/>
              </a:solidFill>
              <a:latin typeface="+mn-lt"/>
            </a:endParaRPr>
          </a:p>
          <a:p>
            <a:pPr marL="343080" indent="-343080" algn="ctr" defTabSz="914400">
              <a:lnSpc>
                <a:spcPct val="100000"/>
              </a:lnSpc>
              <a:buClr>
                <a:srgbClr val="000000"/>
              </a:buClr>
              <a:buFont typeface="Wingdings" charset="2"/>
              <a:buChar char=""/>
              <a:tabLst>
                <a:tab pos="0" algn="l"/>
              </a:tabLst>
            </a:pPr>
            <a:r>
              <a:rPr lang="de-DE" sz="1800" b="0" strike="noStrike" spc="-1" dirty="0">
                <a:solidFill>
                  <a:schemeClr val="bg1"/>
                </a:solidFill>
                <a:latin typeface="+mn-lt"/>
                <a:ea typeface="Arial Unicode MS"/>
              </a:rPr>
              <a:t>Verlässliche, regelmäßige Angebote für die nachfolgende Generation</a:t>
            </a:r>
            <a:endParaRPr lang="de-DE" sz="1800" b="0" strike="noStrike" spc="-1" dirty="0">
              <a:solidFill>
                <a:schemeClr val="bg1"/>
              </a:solidFill>
              <a:latin typeface="+mn-lt"/>
            </a:endParaRPr>
          </a:p>
          <a:p>
            <a:pPr indent="0" algn="ctr" defTabSz="914400">
              <a:lnSpc>
                <a:spcPct val="100000"/>
              </a:lnSpc>
              <a:buNone/>
              <a:tabLst>
                <a:tab pos="0" algn="l"/>
              </a:tabLst>
            </a:pPr>
            <a:endParaRPr lang="de-DE" sz="800" b="0" strike="noStrike" spc="-1" dirty="0">
              <a:solidFill>
                <a:schemeClr val="bg1"/>
              </a:solidFill>
              <a:latin typeface="+mn-lt"/>
            </a:endParaRPr>
          </a:p>
          <a:p>
            <a:pPr marL="343080" indent="-343080" algn="ctr" defTabSz="914400">
              <a:lnSpc>
                <a:spcPct val="100000"/>
              </a:lnSpc>
              <a:buClr>
                <a:srgbClr val="000000"/>
              </a:buClr>
              <a:buFont typeface="Wingdings" charset="2"/>
              <a:buChar char=""/>
              <a:tabLst>
                <a:tab pos="0" algn="l"/>
              </a:tabLst>
            </a:pPr>
            <a:r>
              <a:rPr lang="de-DE" sz="1800" b="0" strike="noStrike" spc="-1" dirty="0">
                <a:solidFill>
                  <a:schemeClr val="bg1"/>
                </a:solidFill>
                <a:latin typeface="+mn-lt"/>
                <a:ea typeface="Arial Unicode MS"/>
              </a:rPr>
              <a:t>Verlässlich regelmäßige Angebote für Erwachsene und Senioren</a:t>
            </a:r>
            <a:endParaRPr lang="de-DE" sz="1800" b="0" strike="noStrike" spc="-1" dirty="0">
              <a:solidFill>
                <a:schemeClr val="bg1"/>
              </a:solidFill>
              <a:latin typeface="+mn-lt"/>
            </a:endParaRPr>
          </a:p>
          <a:p>
            <a:pPr indent="0" algn="ctr" defTabSz="914400">
              <a:lnSpc>
                <a:spcPct val="100000"/>
              </a:lnSpc>
              <a:buNone/>
              <a:tabLst>
                <a:tab pos="0" algn="l"/>
              </a:tabLst>
            </a:pPr>
            <a:endParaRPr lang="de-DE" sz="800" b="0" strike="noStrike" spc="-1" dirty="0">
              <a:solidFill>
                <a:schemeClr val="bg1"/>
              </a:solidFill>
              <a:latin typeface="+mn-lt"/>
            </a:endParaRPr>
          </a:p>
          <a:p>
            <a:pPr marL="343080" indent="-343080" algn="ctr" defTabSz="914400">
              <a:lnSpc>
                <a:spcPct val="100000"/>
              </a:lnSpc>
              <a:buClr>
                <a:srgbClr val="000000"/>
              </a:buClr>
              <a:buFont typeface="Wingdings" charset="2"/>
              <a:buChar char=""/>
              <a:tabLst>
                <a:tab pos="0" algn="l"/>
              </a:tabLst>
            </a:pPr>
            <a:r>
              <a:rPr lang="de-DE" sz="1800" b="0" strike="noStrike" spc="-1" dirty="0">
                <a:solidFill>
                  <a:schemeClr val="bg1"/>
                </a:solidFill>
                <a:latin typeface="+mn-lt"/>
                <a:ea typeface="Arial Unicode MS"/>
              </a:rPr>
              <a:t>Qualitativ gute kirchenmusikalische Arbeit </a:t>
            </a:r>
            <a:endParaRPr lang="de-DE" sz="1800" b="0" strike="noStrike" spc="-1" dirty="0">
              <a:solidFill>
                <a:schemeClr val="bg1"/>
              </a:solidFill>
              <a:latin typeface="+mn-lt"/>
            </a:endParaRPr>
          </a:p>
          <a:p>
            <a:pPr indent="0" algn="ctr" defTabSz="914400">
              <a:lnSpc>
                <a:spcPct val="100000"/>
              </a:lnSpc>
              <a:buNone/>
              <a:tabLst>
                <a:tab pos="0" algn="l"/>
              </a:tabLst>
            </a:pPr>
            <a:endParaRPr lang="de-DE" sz="800" b="0" strike="noStrike" spc="-1" dirty="0">
              <a:solidFill>
                <a:schemeClr val="bg1"/>
              </a:solidFill>
              <a:latin typeface="+mn-lt"/>
            </a:endParaRPr>
          </a:p>
          <a:p>
            <a:pPr marL="343080" indent="-343080" algn="ctr" defTabSz="914400">
              <a:lnSpc>
                <a:spcPct val="100000"/>
              </a:lnSpc>
              <a:buClr>
                <a:srgbClr val="000000"/>
              </a:buClr>
              <a:buFont typeface="Wingdings" charset="2"/>
              <a:buChar char=""/>
              <a:tabLst>
                <a:tab pos="0" algn="l"/>
              </a:tabLst>
            </a:pPr>
            <a:r>
              <a:rPr lang="de-DE" sz="1800" b="0" strike="noStrike" spc="-1" dirty="0">
                <a:solidFill>
                  <a:schemeClr val="bg1"/>
                </a:solidFill>
                <a:latin typeface="+mn-lt"/>
                <a:ea typeface="Arial Unicode MS"/>
              </a:rPr>
              <a:t>Entwicklung einer diakonischen Kompetenz </a:t>
            </a:r>
            <a:endParaRPr lang="de-DE" sz="1800" b="0" strike="noStrike" spc="-1" dirty="0">
              <a:solidFill>
                <a:schemeClr val="bg1"/>
              </a:solidFill>
              <a:latin typeface="+mn-lt"/>
            </a:endParaRPr>
          </a:p>
          <a:p>
            <a:pPr indent="0" algn="ctr" defTabSz="914400">
              <a:lnSpc>
                <a:spcPct val="100000"/>
              </a:lnSpc>
              <a:buNone/>
              <a:tabLst>
                <a:tab pos="0" algn="l"/>
              </a:tabLst>
            </a:pPr>
            <a:r>
              <a:rPr lang="de-DE" sz="1800" b="0" strike="noStrike" spc="-1" dirty="0">
                <a:solidFill>
                  <a:schemeClr val="bg1"/>
                </a:solidFill>
                <a:latin typeface="+mn-lt"/>
                <a:ea typeface="Arial Unicode MS"/>
              </a:rPr>
              <a:t>       bezugnehmend auf lokale Gegebenheiten und das jeweilige Profil des AO</a:t>
            </a:r>
            <a:endParaRPr lang="de-DE" sz="1800" b="0" strike="noStrike" spc="-1" dirty="0">
              <a:solidFill>
                <a:schemeClr val="bg1"/>
              </a:solidFill>
              <a:latin typeface="+mn-lt"/>
            </a:endParaRPr>
          </a:p>
          <a:p>
            <a:pPr indent="0" algn="ctr" defTabSz="914400">
              <a:lnSpc>
                <a:spcPct val="100000"/>
              </a:lnSpc>
              <a:buNone/>
              <a:tabLst>
                <a:tab pos="0" algn="l"/>
              </a:tabLst>
            </a:pPr>
            <a:endParaRPr lang="de-DE" sz="1800" b="0" strike="noStrike" spc="-1" dirty="0">
              <a:solidFill>
                <a:schemeClr val="bg1"/>
              </a:solidFill>
              <a:latin typeface="+mn-lt"/>
            </a:endParaRPr>
          </a:p>
          <a:p>
            <a:pPr marL="343080" indent="-343080" algn="ctr" defTabSz="914400">
              <a:lnSpc>
                <a:spcPct val="100000"/>
              </a:lnSpc>
              <a:buClr>
                <a:srgbClr val="000000"/>
              </a:buClr>
              <a:buFont typeface="Wingdings" charset="2"/>
              <a:buChar char=""/>
              <a:tabLst>
                <a:tab pos="0" algn="l"/>
              </a:tabLst>
            </a:pPr>
            <a:r>
              <a:rPr lang="de-DE" sz="1800" b="0" strike="noStrike" spc="-1" dirty="0">
                <a:solidFill>
                  <a:schemeClr val="bg1"/>
                </a:solidFill>
                <a:latin typeface="+mn-lt"/>
                <a:ea typeface="Arial Unicode MS"/>
              </a:rPr>
              <a:t>Die Kreissynode hat </a:t>
            </a:r>
            <a:r>
              <a:rPr lang="de-DE" sz="1800" b="1" strike="noStrike" spc="-1" dirty="0">
                <a:solidFill>
                  <a:schemeClr val="bg1"/>
                </a:solidFill>
                <a:latin typeface="+mn-lt"/>
                <a:ea typeface="Arial Unicode MS"/>
              </a:rPr>
              <a:t>10 Ausstrahlungsorte </a:t>
            </a:r>
            <a:r>
              <a:rPr lang="de-DE" sz="1800" b="0" strike="noStrike" spc="-1" dirty="0">
                <a:solidFill>
                  <a:schemeClr val="bg1"/>
                </a:solidFill>
                <a:latin typeface="+mn-lt"/>
                <a:ea typeface="Arial Unicode MS"/>
              </a:rPr>
              <a:t>im Kirchenkreis Gera benannt</a:t>
            </a:r>
            <a:endParaRPr lang="de-DE" sz="1800" b="0" strike="noStrike" spc="-1" dirty="0">
              <a:solidFill>
                <a:schemeClr val="bg1"/>
              </a:solidFill>
              <a:latin typeface="+mn-lt"/>
            </a:endParaRPr>
          </a:p>
          <a:p>
            <a:pPr marL="343080" indent="0" algn="ctr" defTabSz="914400">
              <a:lnSpc>
                <a:spcPct val="100000"/>
              </a:lnSpc>
              <a:buNone/>
              <a:tabLst>
                <a:tab pos="0" algn="l"/>
              </a:tabLst>
            </a:pPr>
            <a:endParaRPr lang="de-DE" sz="800" b="0" strike="noStrike" spc="-1" dirty="0">
              <a:solidFill>
                <a:schemeClr val="bg1"/>
              </a:solidFill>
              <a:latin typeface="+mn-lt"/>
              <a:ea typeface="Arial Unicode MS"/>
            </a:endParaRPr>
          </a:p>
          <a:p>
            <a:pPr marL="343080" indent="0" algn="ctr" defTabSz="914400">
              <a:lnSpc>
                <a:spcPct val="100000"/>
              </a:lnSpc>
              <a:buNone/>
              <a:tabLst>
                <a:tab pos="0" algn="l"/>
              </a:tabLst>
            </a:pPr>
            <a:r>
              <a:rPr lang="de-DE" sz="1800" b="0" strike="noStrike" spc="-1" dirty="0">
                <a:solidFill>
                  <a:schemeClr val="bg1"/>
                </a:solidFill>
                <a:latin typeface="+mn-lt"/>
                <a:ea typeface="Arial Unicode MS"/>
              </a:rPr>
              <a:t>Die </a:t>
            </a:r>
            <a:r>
              <a:rPr lang="de-DE" sz="1800" b="1" strike="noStrike" spc="-1" dirty="0">
                <a:solidFill>
                  <a:schemeClr val="bg1"/>
                </a:solidFill>
                <a:latin typeface="+mn-lt"/>
                <a:ea typeface="Arial Unicode MS"/>
              </a:rPr>
              <a:t>Stadt Gera </a:t>
            </a:r>
            <a:r>
              <a:rPr lang="de-DE" sz="1800" b="0" strike="noStrike" spc="-1" dirty="0">
                <a:solidFill>
                  <a:schemeClr val="bg1"/>
                </a:solidFill>
                <a:latin typeface="+mn-lt"/>
                <a:ea typeface="Arial Unicode MS"/>
              </a:rPr>
              <a:t>hat derer drei  </a:t>
            </a:r>
            <a:endParaRPr lang="de-DE" sz="1800" spc="-1" dirty="0">
              <a:solidFill>
                <a:schemeClr val="bg1"/>
              </a:solidFill>
              <a:latin typeface="+mn-lt"/>
              <a:ea typeface="Arial Unicode MS"/>
            </a:endParaRPr>
          </a:p>
          <a:p>
            <a:pPr marL="343080" indent="0" algn="ctr" defTabSz="914400">
              <a:lnSpc>
                <a:spcPct val="100000"/>
              </a:lnSpc>
              <a:buNone/>
              <a:tabLst>
                <a:tab pos="0" algn="l"/>
              </a:tabLst>
            </a:pPr>
            <a:r>
              <a:rPr lang="de-DE" sz="1800" strike="noStrike" spc="-1" dirty="0">
                <a:solidFill>
                  <a:schemeClr val="bg1"/>
                </a:solidFill>
                <a:latin typeface="+mn-lt"/>
              </a:rPr>
              <a:t>Die </a:t>
            </a:r>
            <a:r>
              <a:rPr lang="de-DE" sz="1800" b="1" strike="noStrike" spc="-1" dirty="0">
                <a:solidFill>
                  <a:schemeClr val="bg1"/>
                </a:solidFill>
                <a:latin typeface="+mn-lt"/>
              </a:rPr>
              <a:t>Stadt Weida </a:t>
            </a:r>
            <a:r>
              <a:rPr lang="de-DE" sz="1800" b="0" strike="noStrike" spc="-1" dirty="0">
                <a:solidFill>
                  <a:schemeClr val="bg1"/>
                </a:solidFill>
                <a:latin typeface="+mn-lt"/>
              </a:rPr>
              <a:t>einen </a:t>
            </a:r>
          </a:p>
          <a:p>
            <a:pPr marL="343080" indent="0" algn="ctr" defTabSz="914400">
              <a:lnSpc>
                <a:spcPct val="100000"/>
              </a:lnSpc>
              <a:buNone/>
              <a:tabLst>
                <a:tab pos="0" algn="l"/>
              </a:tabLst>
            </a:pPr>
            <a:r>
              <a:rPr lang="de-DE" sz="1800" spc="-1" dirty="0">
                <a:solidFill>
                  <a:schemeClr val="bg1"/>
                </a:solidFill>
                <a:latin typeface="+mn-lt"/>
              </a:rPr>
              <a:t>6 Ausstrahlungsorte </a:t>
            </a:r>
            <a:r>
              <a:rPr lang="de-DE" sz="1800" b="1" spc="-1" dirty="0">
                <a:solidFill>
                  <a:schemeClr val="bg1"/>
                </a:solidFill>
                <a:latin typeface="+mn-lt"/>
              </a:rPr>
              <a:t>im ländlichen Raum</a:t>
            </a:r>
            <a:endParaRPr lang="de-DE" sz="1800" b="1" strike="noStrike" spc="-1" dirty="0">
              <a:solidFill>
                <a:schemeClr val="bg1"/>
              </a:solidFill>
              <a:latin typeface="+mn-lt"/>
            </a:endParaRPr>
          </a:p>
          <a:p>
            <a:pPr marL="343080" indent="0" algn="ctr" defTabSz="914400">
              <a:lnSpc>
                <a:spcPct val="100000"/>
              </a:lnSpc>
              <a:buNone/>
              <a:tabLst>
                <a:tab pos="0" algn="l"/>
              </a:tabLst>
            </a:pPr>
            <a:br>
              <a:rPr sz="1800" dirty="0">
                <a:solidFill>
                  <a:schemeClr val="bg1"/>
                </a:solidFill>
              </a:rPr>
            </a:br>
            <a:endParaRPr lang="de-DE" sz="1800" b="0" strike="noStrike" spc="-1" dirty="0">
              <a:solidFill>
                <a:schemeClr val="bg1"/>
              </a:solidFill>
              <a:latin typeface="Avenir Next LT Pro"/>
            </a:endParaRPr>
          </a:p>
        </p:txBody>
      </p:sp>
      <p:sp>
        <p:nvSpPr>
          <p:cNvPr id="2" name="Freihandform: Form 1"/>
          <p:cNvSpPr/>
          <p:nvPr/>
        </p:nvSpPr>
        <p:spPr>
          <a:xfrm>
            <a:off x="636616" y="1695466"/>
            <a:ext cx="2160000" cy="4838534"/>
          </a:xfrm>
          <a:custGeom>
            <a:avLst/>
            <a:gdLst>
              <a:gd name="textAreaLeft" fmla="*/ 105120 w 2160000"/>
              <a:gd name="textAreaRight" fmla="*/ 2054880 w 2160000"/>
              <a:gd name="textAreaTop" fmla="*/ 105120 h 5040000"/>
              <a:gd name="textAreaBottom" fmla="*/ 4934880 h 5040000"/>
            </a:gdLst>
            <a:ahLst/>
            <a:cxnLst/>
            <a:rect l="textAreaLeft" t="textAreaTop" r="textAreaRight" b="textAreaBottom"/>
            <a:pathLst>
              <a:path w="21600" h="50395">
                <a:moveTo>
                  <a:pt x="3600" y="0"/>
                </a:moveTo>
                <a:arcTo wR="3600" hR="3600" stAng="16200000" swAng="-5400000"/>
                <a:lnTo>
                  <a:pt x="0" y="46795"/>
                </a:lnTo>
                <a:arcTo wR="3600" hR="3600" stAng="10800000" swAng="-5400000"/>
                <a:lnTo>
                  <a:pt x="18000" y="50395"/>
                </a:lnTo>
                <a:arcTo wR="3600" hR="3600" stAng="5400000" swAng="-5400000"/>
                <a:lnTo>
                  <a:pt x="21600" y="3600"/>
                </a:lnTo>
                <a:arcTo wR="3600" hR="3600" stAng="0" swAng="-5400000"/>
                <a:close/>
              </a:path>
            </a:pathLst>
          </a:custGeom>
          <a:solidFill>
            <a:srgbClr val="729FCF">
              <a:alpha val="50000"/>
            </a:srgbClr>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strike="noStrike" spc="-1" dirty="0">
              <a:solidFill>
                <a:srgbClr val="000000"/>
              </a:solidFill>
              <a:latin typeface="Arial"/>
            </a:endParaRPr>
          </a:p>
        </p:txBody>
      </p:sp>
      <p:pic>
        <p:nvPicPr>
          <p:cNvPr id="3" name="Grafik 2" descr="Tageskalender">
            <a:extLst>
              <a:ext uri="{FF2B5EF4-FFF2-40B4-BE49-F238E27FC236}">
                <a16:creationId xmlns:a16="http://schemas.microsoft.com/office/drawing/2014/main" id="{887D6BC4-7296-3930-9E87-AE58D53E4A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256" y="1914322"/>
            <a:ext cx="1302633" cy="1302633"/>
          </a:xfrm>
          <a:prstGeom prst="rect">
            <a:avLst/>
          </a:prstGeom>
        </p:spPr>
      </p:pic>
      <p:pic>
        <p:nvPicPr>
          <p:cNvPr id="5" name="Grafik 4" descr="Gruppenerfolg">
            <a:extLst>
              <a:ext uri="{FF2B5EF4-FFF2-40B4-BE49-F238E27FC236}">
                <a16:creationId xmlns:a16="http://schemas.microsoft.com/office/drawing/2014/main" id="{87A73ACD-D95A-E33D-824E-92C38DA7A4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7806" y="3143900"/>
            <a:ext cx="1209531" cy="1209531"/>
          </a:xfrm>
          <a:prstGeom prst="rect">
            <a:avLst/>
          </a:prstGeom>
        </p:spPr>
      </p:pic>
      <p:pic>
        <p:nvPicPr>
          <p:cNvPr id="6" name="Grafik 5" descr="Notenschrift">
            <a:extLst>
              <a:ext uri="{FF2B5EF4-FFF2-40B4-BE49-F238E27FC236}">
                <a16:creationId xmlns:a16="http://schemas.microsoft.com/office/drawing/2014/main" id="{4BA4942D-BB05-9D59-91A7-1EFDBF13D9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4356" y="4072306"/>
            <a:ext cx="1302633" cy="1302633"/>
          </a:xfrm>
          <a:prstGeom prst="rect">
            <a:avLst/>
          </a:prstGeom>
        </p:spPr>
      </p:pic>
      <p:pic>
        <p:nvPicPr>
          <p:cNvPr id="7" name="Grafik 6" descr="Kerze">
            <a:extLst>
              <a:ext uri="{FF2B5EF4-FFF2-40B4-BE49-F238E27FC236}">
                <a16:creationId xmlns:a16="http://schemas.microsoft.com/office/drawing/2014/main" id="{803AEB6E-1E9D-1808-16FB-A0CA8DCA77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73231" y="5128497"/>
            <a:ext cx="948408" cy="948408"/>
          </a:xfrm>
          <a:prstGeom prst="rect">
            <a:avLst/>
          </a:prstGeom>
        </p:spPr>
      </p:pic>
    </p:spTree>
  </p:cSld>
  <p:clrMapOvr>
    <a:masterClrMapping/>
  </p:clrMapOvr>
  <p:transition spd="slow">
    <p:wip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fill="hold" nodeType="clickEffect">
                                  <p:stCondLst>
                                    <p:cond delay="0"/>
                                  </p:stCondLst>
                                  <p:childTnLst>
                                    <p:set>
                                      <p:cBhvr>
                                        <p:cTn id="18" dur="1" fill="hold">
                                          <p:stCondLst>
                                            <p:cond delay="0"/>
                                          </p:stCondLst>
                                        </p:cTn>
                                        <p:tgtEl>
                                          <p:spTgt spid="297">
                                            <p:txEl>
                                              <p:pRg st="4" end="4"/>
                                            </p:txEl>
                                          </p:spTgt>
                                        </p:tgtEl>
                                        <p:attrNameLst>
                                          <p:attrName>style.visibility</p:attrName>
                                        </p:attrNameLst>
                                      </p:cBhvr>
                                      <p:to>
                                        <p:strVal val="visible"/>
                                      </p:to>
                                    </p:set>
                                    <p:animEffect transition="in" filter="fade">
                                      <p:cBhvr additive="repl">
                                        <p:cTn id="19" dur="500"/>
                                        <p:tgtEl>
                                          <p:spTgt spid="29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nodeType="clickEffect">
                                  <p:stCondLst>
                                    <p:cond delay="0"/>
                                  </p:stCondLst>
                                  <p:childTnLst>
                                    <p:set>
                                      <p:cBhvr>
                                        <p:cTn id="23" dur="1" fill="hold">
                                          <p:stCondLst>
                                            <p:cond delay="0"/>
                                          </p:stCondLst>
                                        </p:cTn>
                                        <p:tgtEl>
                                          <p:spTgt spid="297">
                                            <p:txEl>
                                              <p:pRg st="6" end="6"/>
                                            </p:txEl>
                                          </p:spTgt>
                                        </p:tgtEl>
                                        <p:attrNameLst>
                                          <p:attrName>style.visibility</p:attrName>
                                        </p:attrNameLst>
                                      </p:cBhvr>
                                      <p:to>
                                        <p:strVal val="visible"/>
                                      </p:to>
                                    </p:set>
                                    <p:animEffect transition="in" filter="fade">
                                      <p:cBhvr additive="repl">
                                        <p:cTn id="24" dur="500"/>
                                        <p:tgtEl>
                                          <p:spTgt spid="29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nodeType="clickEffect">
                                  <p:stCondLst>
                                    <p:cond delay="0"/>
                                  </p:stCondLst>
                                  <p:childTnLst>
                                    <p:set>
                                      <p:cBhvr>
                                        <p:cTn id="28" dur="1" fill="hold">
                                          <p:stCondLst>
                                            <p:cond delay="0"/>
                                          </p:stCondLst>
                                        </p:cTn>
                                        <p:tgtEl>
                                          <p:spTgt spid="297">
                                            <p:txEl>
                                              <p:pRg st="8" end="8"/>
                                            </p:txEl>
                                          </p:spTgt>
                                        </p:tgtEl>
                                        <p:attrNameLst>
                                          <p:attrName>style.visibility</p:attrName>
                                        </p:attrNameLst>
                                      </p:cBhvr>
                                      <p:to>
                                        <p:strVal val="visible"/>
                                      </p:to>
                                    </p:set>
                                    <p:animEffect transition="in" filter="fade">
                                      <p:cBhvr additive="repl">
                                        <p:cTn id="29" dur="500"/>
                                        <p:tgtEl>
                                          <p:spTgt spid="297">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nodeType="clickEffect">
                                  <p:stCondLst>
                                    <p:cond delay="0"/>
                                  </p:stCondLst>
                                  <p:childTnLst>
                                    <p:set>
                                      <p:cBhvr>
                                        <p:cTn id="33" dur="1" fill="hold">
                                          <p:stCondLst>
                                            <p:cond delay="0"/>
                                          </p:stCondLst>
                                        </p:cTn>
                                        <p:tgtEl>
                                          <p:spTgt spid="297">
                                            <p:txEl>
                                              <p:pRg st="10" end="10"/>
                                            </p:txEl>
                                          </p:spTgt>
                                        </p:tgtEl>
                                        <p:attrNameLst>
                                          <p:attrName>style.visibility</p:attrName>
                                        </p:attrNameLst>
                                      </p:cBhvr>
                                      <p:to>
                                        <p:strVal val="visible"/>
                                      </p:to>
                                    </p:set>
                                    <p:animEffect transition="in" filter="fade">
                                      <p:cBhvr additive="repl">
                                        <p:cTn id="34" dur="500"/>
                                        <p:tgtEl>
                                          <p:spTgt spid="297">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fill="hold" nodeType="clickEffect">
                                  <p:stCondLst>
                                    <p:cond delay="0"/>
                                  </p:stCondLst>
                                  <p:childTnLst>
                                    <p:set>
                                      <p:cBhvr>
                                        <p:cTn id="38" dur="1" fill="hold">
                                          <p:stCondLst>
                                            <p:cond delay="0"/>
                                          </p:stCondLst>
                                        </p:cTn>
                                        <p:tgtEl>
                                          <p:spTgt spid="297">
                                            <p:txEl>
                                              <p:pRg st="11" end="11"/>
                                            </p:txEl>
                                          </p:spTgt>
                                        </p:tgtEl>
                                        <p:attrNameLst>
                                          <p:attrName>style.visibility</p:attrName>
                                        </p:attrNameLst>
                                      </p:cBhvr>
                                      <p:to>
                                        <p:strVal val="visible"/>
                                      </p:to>
                                    </p:set>
                                    <p:animEffect transition="in" filter="fade">
                                      <p:cBhvr additive="repl">
                                        <p:cTn id="39" dur="500"/>
                                        <p:tgtEl>
                                          <p:spTgt spid="297">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fill="hold" nodeType="clickEffect">
                                  <p:stCondLst>
                                    <p:cond delay="0"/>
                                  </p:stCondLst>
                                  <p:childTnLst>
                                    <p:set>
                                      <p:cBhvr>
                                        <p:cTn id="43" dur="1" fill="hold">
                                          <p:stCondLst>
                                            <p:cond delay="0"/>
                                          </p:stCondLst>
                                        </p:cTn>
                                        <p:tgtEl>
                                          <p:spTgt spid="297">
                                            <p:txEl>
                                              <p:pRg st="13" end="13"/>
                                            </p:txEl>
                                          </p:spTgt>
                                        </p:tgtEl>
                                        <p:attrNameLst>
                                          <p:attrName>style.visibility</p:attrName>
                                        </p:attrNameLst>
                                      </p:cBhvr>
                                      <p:to>
                                        <p:strVal val="visible"/>
                                      </p:to>
                                    </p:set>
                                    <p:animEffect transition="in" filter="fade">
                                      <p:cBhvr additive="repl">
                                        <p:cTn id="44" dur="500"/>
                                        <p:tgtEl>
                                          <p:spTgt spid="297">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fill="hold" nodeType="clickEffect">
                                  <p:stCondLst>
                                    <p:cond delay="0"/>
                                  </p:stCondLst>
                                  <p:childTnLst>
                                    <p:set>
                                      <p:cBhvr>
                                        <p:cTn id="48" dur="1" fill="hold">
                                          <p:stCondLst>
                                            <p:cond delay="0"/>
                                          </p:stCondLst>
                                        </p:cTn>
                                        <p:tgtEl>
                                          <p:spTgt spid="297">
                                            <p:txEl>
                                              <p:pRg st="15" end="15"/>
                                            </p:txEl>
                                          </p:spTgt>
                                        </p:tgtEl>
                                        <p:attrNameLst>
                                          <p:attrName>style.visibility</p:attrName>
                                        </p:attrNameLst>
                                      </p:cBhvr>
                                      <p:to>
                                        <p:strVal val="visible"/>
                                      </p:to>
                                    </p:set>
                                    <p:animEffect transition="in" filter="fade">
                                      <p:cBhvr additive="repl">
                                        <p:cTn id="49" dur="500"/>
                                        <p:tgtEl>
                                          <p:spTgt spid="297">
                                            <p:txEl>
                                              <p:pRg st="15" end="1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fill="hold" nodeType="clickEffect">
                                  <p:stCondLst>
                                    <p:cond delay="0"/>
                                  </p:stCondLst>
                                  <p:childTnLst>
                                    <p:set>
                                      <p:cBhvr>
                                        <p:cTn id="53" dur="1" fill="hold">
                                          <p:stCondLst>
                                            <p:cond delay="0"/>
                                          </p:stCondLst>
                                        </p:cTn>
                                        <p:tgtEl>
                                          <p:spTgt spid="297">
                                            <p:txEl>
                                              <p:pRg st="16" end="16"/>
                                            </p:txEl>
                                          </p:spTgt>
                                        </p:tgtEl>
                                        <p:attrNameLst>
                                          <p:attrName>style.visibility</p:attrName>
                                        </p:attrNameLst>
                                      </p:cBhvr>
                                      <p:to>
                                        <p:strVal val="visible"/>
                                      </p:to>
                                    </p:set>
                                    <p:animEffect transition="in" filter="fade">
                                      <p:cBhvr additive="repl">
                                        <p:cTn id="54" dur="500"/>
                                        <p:tgtEl>
                                          <p:spTgt spid="297">
                                            <p:txEl>
                                              <p:pRg st="16" end="1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fill="hold" nodeType="clickEffect">
                                  <p:stCondLst>
                                    <p:cond delay="0"/>
                                  </p:stCondLst>
                                  <p:childTnLst>
                                    <p:set>
                                      <p:cBhvr>
                                        <p:cTn id="58" dur="1" fill="hold">
                                          <p:stCondLst>
                                            <p:cond delay="0"/>
                                          </p:stCondLst>
                                        </p:cTn>
                                        <p:tgtEl>
                                          <p:spTgt spid="297">
                                            <p:txEl>
                                              <p:pRg st="17" end="17"/>
                                            </p:txEl>
                                          </p:spTgt>
                                        </p:tgtEl>
                                        <p:attrNameLst>
                                          <p:attrName>style.visibility</p:attrName>
                                        </p:attrNameLst>
                                      </p:cBhvr>
                                      <p:to>
                                        <p:strVal val="visible"/>
                                      </p:to>
                                    </p:set>
                                    <p:animEffect transition="in" filter="fade">
                                      <p:cBhvr additive="repl">
                                        <p:cTn id="59" dur="500"/>
                                        <p:tgtEl>
                                          <p:spTgt spid="29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Grafik 303"/>
          <p:cNvPicPr/>
          <p:nvPr/>
        </p:nvPicPr>
        <p:blipFill>
          <a:blip r:embed="rId2"/>
          <a:stretch/>
        </p:blipFill>
        <p:spPr>
          <a:xfrm>
            <a:off x="1080" y="360"/>
            <a:ext cx="12191400" cy="6857280"/>
          </a:xfrm>
          <a:prstGeom prst="rect">
            <a:avLst/>
          </a:prstGeom>
          <a:ln w="0">
            <a:noFill/>
          </a:ln>
        </p:spPr>
      </p:pic>
      <p:sp>
        <p:nvSpPr>
          <p:cNvPr id="305" name="Rechteck 304"/>
          <p:cNvSpPr/>
          <p:nvPr/>
        </p:nvSpPr>
        <p:spPr>
          <a:xfrm>
            <a:off x="0" y="36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306" name="PlaceHolder 1"/>
          <p:cNvSpPr>
            <a:spLocks noGrp="1"/>
          </p:cNvSpPr>
          <p:nvPr>
            <p:ph type="title"/>
          </p:nvPr>
        </p:nvSpPr>
        <p:spPr>
          <a:xfrm>
            <a:off x="2398680" y="0"/>
            <a:ext cx="7394400" cy="852120"/>
          </a:xfrm>
          <a:prstGeom prst="rect">
            <a:avLst/>
          </a:prstGeom>
          <a:noFill/>
          <a:ln w="0">
            <a:noFill/>
          </a:ln>
        </p:spPr>
        <p:txBody>
          <a:bodyPr lIns="91440" tIns="45720" rIns="91440" bIns="45720" anchor="b">
            <a:normAutofit/>
          </a:bodyPr>
          <a:lstStyle/>
          <a:p>
            <a:pPr indent="0" algn="ctr" defTabSz="914400">
              <a:lnSpc>
                <a:spcPct val="100000"/>
              </a:lnSpc>
              <a:buNone/>
            </a:pPr>
            <a:r>
              <a:rPr lang="de-DE" sz="4000" b="1" strike="noStrike" spc="-1" dirty="0">
                <a:solidFill>
                  <a:srgbClr val="92D050"/>
                </a:solidFill>
                <a:latin typeface="Arial"/>
              </a:rPr>
              <a:t>Der Ausstrahlungsbereich</a:t>
            </a:r>
            <a:endParaRPr lang="de-DE" sz="4000" b="0" strike="noStrike" spc="-1" dirty="0">
              <a:solidFill>
                <a:srgbClr val="92D050"/>
              </a:solidFill>
              <a:latin typeface="Arial"/>
            </a:endParaRPr>
          </a:p>
        </p:txBody>
      </p:sp>
      <p:sp>
        <p:nvSpPr>
          <p:cNvPr id="307" name="PlaceHolder 2"/>
          <p:cNvSpPr>
            <a:spLocks noGrp="1"/>
          </p:cNvSpPr>
          <p:nvPr>
            <p:ph/>
          </p:nvPr>
        </p:nvSpPr>
        <p:spPr>
          <a:xfrm>
            <a:off x="2585880" y="852120"/>
            <a:ext cx="7020000" cy="480240"/>
          </a:xfrm>
          <a:prstGeom prst="rect">
            <a:avLst/>
          </a:prstGeom>
          <a:noFill/>
          <a:ln w="0">
            <a:noFill/>
          </a:ln>
        </p:spPr>
        <p:txBody>
          <a:bodyPr lIns="91440" tIns="45720" rIns="91440" bIns="45720" anchor="t">
            <a:noAutofit/>
          </a:bodyPr>
          <a:lstStyle/>
          <a:p>
            <a:pPr indent="0" algn="ctr" defTabSz="914400">
              <a:lnSpc>
                <a:spcPct val="110000"/>
              </a:lnSpc>
              <a:spcBef>
                <a:spcPts val="1001"/>
              </a:spcBef>
              <a:buNone/>
              <a:tabLst>
                <a:tab pos="0" algn="l"/>
              </a:tabLst>
            </a:pPr>
            <a:r>
              <a:rPr lang="de-DE" sz="1800" b="0" strike="noStrike" spc="-1" dirty="0">
                <a:solidFill>
                  <a:schemeClr val="bg1"/>
                </a:solidFill>
                <a:latin typeface="Avenir Next LT Pro"/>
                <a:ea typeface="Arial Unicode MS"/>
              </a:rPr>
              <a:t>Einem Ausstrahlungsort sind andere Kirchgemeinden zugeordnet</a:t>
            </a:r>
            <a:r>
              <a:rPr lang="de-DE" sz="2000" b="0" strike="noStrike" spc="-1" dirty="0">
                <a:solidFill>
                  <a:schemeClr val="bg1"/>
                </a:solidFill>
                <a:latin typeface="Avenir Next LT Pro"/>
                <a:ea typeface="Arial Unicode MS"/>
              </a:rPr>
              <a:t>.</a:t>
            </a:r>
            <a:endParaRPr lang="de-DE" sz="2000" b="0" strike="noStrike" spc="-1" dirty="0">
              <a:solidFill>
                <a:schemeClr val="bg1"/>
              </a:solidFill>
              <a:latin typeface="Avenir Next LT Pro"/>
            </a:endParaRPr>
          </a:p>
        </p:txBody>
      </p:sp>
      <p:sp>
        <p:nvSpPr>
          <p:cNvPr id="308" name="Rechteck 307"/>
          <p:cNvSpPr/>
          <p:nvPr/>
        </p:nvSpPr>
        <p:spPr>
          <a:xfrm>
            <a:off x="1271160" y="935280"/>
            <a:ext cx="8663040" cy="565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de-DE" sz="1800" b="0" strike="noStrike" spc="-1">
              <a:solidFill>
                <a:srgbClr val="000000"/>
              </a:solidFill>
              <a:latin typeface="Arial"/>
            </a:endParaRPr>
          </a:p>
        </p:txBody>
      </p:sp>
      <p:sp>
        <p:nvSpPr>
          <p:cNvPr id="309" name="Rechteck: obere Ecken abgerundet 308"/>
          <p:cNvSpPr/>
          <p:nvPr/>
        </p:nvSpPr>
        <p:spPr>
          <a:xfrm>
            <a:off x="201960" y="2014920"/>
            <a:ext cx="3600000" cy="4069080"/>
          </a:xfrm>
          <a:prstGeom prst="round2SameRect">
            <a:avLst>
              <a:gd name="adj1" fmla="val 8000"/>
              <a:gd name="adj2" fmla="val 0"/>
            </a:avLst>
          </a:prstGeom>
          <a:solidFill>
            <a:srgbClr val="355269">
              <a:alpha val="50000"/>
            </a:srgbClr>
          </a:solidFill>
          <a:ln w="12600">
            <a:noFill/>
          </a:ln>
        </p:spPr>
        <p:style>
          <a:lnRef idx="0">
            <a:scrgbClr r="0" g="0" b="0"/>
          </a:lnRef>
          <a:fillRef idx="0">
            <a:scrgbClr r="0" g="0" b="0"/>
          </a:fillRef>
          <a:effectRef idx="0">
            <a:scrgbClr r="0" g="0" b="0"/>
          </a:effectRef>
          <a:fontRef idx="minor"/>
        </p:style>
        <p:txBody>
          <a:bodyPr lIns="23040" tIns="68760" rIns="23040" bIns="23040" numCol="1" spcCol="1440" anchor="t">
            <a:noAutofit/>
          </a:bodyPr>
          <a:lstStyle/>
          <a:p>
            <a:pPr marL="0" lvl="1" defTabSz="800280">
              <a:lnSpc>
                <a:spcPct val="90000"/>
              </a:lnSpc>
              <a:spcAft>
                <a:spcPts val="269"/>
              </a:spcAft>
              <a:buClr>
                <a:srgbClr val="000000"/>
              </a:buClr>
            </a:pPr>
            <a:endParaRPr lang="de-DE" sz="1800" b="0" strike="noStrike" spc="-1" dirty="0">
              <a:solidFill>
                <a:srgbClr val="FFFFFF"/>
              </a:solidFill>
              <a:latin typeface="Arial"/>
            </a:endParaRPr>
          </a:p>
          <a:p>
            <a:pPr marL="171360" lvl="1" indent="-171360" defTabSz="800280">
              <a:lnSpc>
                <a:spcPct val="90000"/>
              </a:lnSpc>
              <a:spcAft>
                <a:spcPts val="269"/>
              </a:spcAft>
              <a:buClr>
                <a:srgbClr val="000000"/>
              </a:buClr>
              <a:buFont typeface="Symbol" charset="2"/>
              <a:buChar char=""/>
            </a:pPr>
            <a:r>
              <a:rPr lang="de-DE" sz="1800" b="0" strike="noStrike" spc="-1" dirty="0">
                <a:solidFill>
                  <a:srgbClr val="FFFFFF"/>
                </a:solidFill>
                <a:latin typeface="Avenir Next LT Pro"/>
                <a:ea typeface="Arial Unicode MS"/>
              </a:rPr>
              <a:t>Geistliches Profil</a:t>
            </a:r>
            <a:endParaRPr lang="de-DE" sz="1800" b="0" strike="noStrike" spc="-1" dirty="0">
              <a:solidFill>
                <a:srgbClr val="FFFFFF"/>
              </a:solidFill>
              <a:latin typeface="Arial"/>
            </a:endParaRPr>
          </a:p>
          <a:p>
            <a:pPr marL="171360" lvl="1" indent="-171360" defTabSz="800280">
              <a:lnSpc>
                <a:spcPct val="90000"/>
              </a:lnSpc>
              <a:spcAft>
                <a:spcPts val="269"/>
              </a:spcAft>
              <a:buClr>
                <a:srgbClr val="000000"/>
              </a:buClr>
              <a:buFont typeface="Symbol" charset="2"/>
              <a:buChar char=""/>
            </a:pPr>
            <a:r>
              <a:rPr lang="de-DE" spc="-1" dirty="0">
                <a:solidFill>
                  <a:srgbClr val="FFFFFF"/>
                </a:solidFill>
                <a:latin typeface="Avenir Next LT Pro"/>
                <a:ea typeface="Arial Unicode MS"/>
              </a:rPr>
              <a:t>N</a:t>
            </a:r>
            <a:r>
              <a:rPr lang="de-DE" sz="1800" b="0" strike="noStrike" spc="-1" dirty="0">
                <a:solidFill>
                  <a:srgbClr val="FFFFFF"/>
                </a:solidFill>
                <a:latin typeface="Avenir Next LT Pro"/>
                <a:ea typeface="Arial Unicode MS"/>
              </a:rPr>
              <a:t>atürliche</a:t>
            </a:r>
            <a:endParaRPr lang="de-DE" sz="1800" b="0" strike="noStrike" spc="-1" dirty="0">
              <a:solidFill>
                <a:srgbClr val="FFFFFF"/>
              </a:solidFill>
              <a:latin typeface="Arial"/>
            </a:endParaRPr>
          </a:p>
          <a:p>
            <a:pPr marL="0" lvl="1" defTabSz="800280">
              <a:lnSpc>
                <a:spcPct val="90000"/>
              </a:lnSpc>
              <a:spcAft>
                <a:spcPts val="269"/>
              </a:spcAft>
              <a:buClr>
                <a:srgbClr val="000000"/>
              </a:buClr>
            </a:pPr>
            <a:r>
              <a:rPr lang="de-DE" sz="1800" b="0" strike="noStrike" spc="-1" dirty="0">
                <a:solidFill>
                  <a:srgbClr val="FFFFFF"/>
                </a:solidFill>
                <a:latin typeface="Avenir Next LT Pro"/>
                <a:ea typeface="Arial Unicode MS"/>
              </a:rPr>
              <a:t>   Bewegungslinien</a:t>
            </a:r>
            <a:endParaRPr lang="de-DE" sz="1800" b="0" strike="noStrike" spc="-1" dirty="0">
              <a:solidFill>
                <a:srgbClr val="FFFFFF"/>
              </a:solidFill>
              <a:latin typeface="Arial"/>
            </a:endParaRPr>
          </a:p>
          <a:p>
            <a:pPr marL="171360" lvl="1" indent="-171360" defTabSz="800280">
              <a:lnSpc>
                <a:spcPct val="90000"/>
              </a:lnSpc>
              <a:spcAft>
                <a:spcPts val="269"/>
              </a:spcAft>
              <a:buClr>
                <a:srgbClr val="000000"/>
              </a:buClr>
              <a:buFont typeface="Symbol" charset="2"/>
              <a:buChar char=""/>
            </a:pPr>
            <a:r>
              <a:rPr lang="de-DE" sz="1800" b="0" strike="noStrike" spc="-1" dirty="0">
                <a:solidFill>
                  <a:srgbClr val="FFFFFF"/>
                </a:solidFill>
                <a:latin typeface="Avenir Next LT Pro"/>
                <a:ea typeface="Arial Unicode MS"/>
              </a:rPr>
              <a:t>Infrastruktur</a:t>
            </a:r>
            <a:endParaRPr lang="de-DE" sz="1800" b="0" strike="noStrike" spc="-1" dirty="0">
              <a:solidFill>
                <a:srgbClr val="FFFFFF"/>
              </a:solidFill>
              <a:latin typeface="Arial"/>
            </a:endParaRPr>
          </a:p>
          <a:p>
            <a:pPr marL="171360" lvl="1" indent="-171360" defTabSz="800280">
              <a:lnSpc>
                <a:spcPct val="90000"/>
              </a:lnSpc>
              <a:spcAft>
                <a:spcPts val="269"/>
              </a:spcAft>
              <a:buClr>
                <a:srgbClr val="000000"/>
              </a:buClr>
              <a:buFont typeface="Symbol" charset="2"/>
              <a:buChar char=""/>
            </a:pPr>
            <a:r>
              <a:rPr lang="de-DE" sz="1800" b="0" strike="noStrike" spc="-1" dirty="0">
                <a:solidFill>
                  <a:srgbClr val="FFFFFF"/>
                </a:solidFill>
                <a:latin typeface="Avenir Next LT Pro"/>
                <a:ea typeface="Arial Unicode MS"/>
              </a:rPr>
              <a:t>Identität prägende historische Momente im Gemeinwesen</a:t>
            </a:r>
            <a:endParaRPr lang="de-DE" sz="1800" b="0" strike="noStrike" spc="-1" dirty="0">
              <a:solidFill>
                <a:srgbClr val="FFFFFF"/>
              </a:solidFill>
              <a:latin typeface="Arial"/>
            </a:endParaRPr>
          </a:p>
        </p:txBody>
      </p:sp>
      <p:sp>
        <p:nvSpPr>
          <p:cNvPr id="310" name="Rechteck: obere Ecken abgerundet 309"/>
          <p:cNvSpPr/>
          <p:nvPr/>
        </p:nvSpPr>
        <p:spPr>
          <a:xfrm>
            <a:off x="4079880" y="1980000"/>
            <a:ext cx="3600000" cy="4068000"/>
          </a:xfrm>
          <a:prstGeom prst="round2SameRect">
            <a:avLst>
              <a:gd name="adj1" fmla="val 8000"/>
              <a:gd name="adj2" fmla="val 0"/>
            </a:avLst>
          </a:prstGeom>
          <a:solidFill>
            <a:srgbClr val="355269">
              <a:alpha val="50000"/>
            </a:srgbClr>
          </a:solidFill>
          <a:ln w="12600">
            <a:noFill/>
          </a:ln>
        </p:spPr>
        <p:style>
          <a:lnRef idx="0">
            <a:scrgbClr r="0" g="0" b="0"/>
          </a:lnRef>
          <a:fillRef idx="0">
            <a:scrgbClr r="0" g="0" b="0"/>
          </a:fillRef>
          <a:effectRef idx="0">
            <a:scrgbClr r="0" g="0" b="0"/>
          </a:effectRef>
          <a:fontRef idx="minor"/>
        </p:style>
        <p:txBody>
          <a:bodyPr lIns="23040" tIns="68760" rIns="23040" bIns="23040" numCol="1" spcCol="1440" anchor="t">
            <a:noAutofit/>
          </a:bodyPr>
          <a:lstStyle/>
          <a:p>
            <a:pPr marL="171360" lvl="1" indent="-171360" defTabSz="800280">
              <a:lnSpc>
                <a:spcPct val="90000"/>
              </a:lnSpc>
              <a:spcAft>
                <a:spcPts val="269"/>
              </a:spcAft>
              <a:buClr>
                <a:srgbClr val="000000"/>
              </a:buClr>
              <a:buFont typeface="Symbol" charset="2"/>
              <a:buChar char=""/>
            </a:pPr>
            <a:endParaRPr lang="de-DE" sz="1800" b="0" strike="noStrike" spc="-1" dirty="0">
              <a:solidFill>
                <a:srgbClr val="FFFFFF"/>
              </a:solidFill>
              <a:latin typeface="Arial"/>
            </a:endParaRPr>
          </a:p>
          <a:p>
            <a:pPr marL="0" lvl="1" defTabSz="800280">
              <a:lnSpc>
                <a:spcPct val="90000"/>
              </a:lnSpc>
              <a:spcAft>
                <a:spcPts val="269"/>
              </a:spcAft>
              <a:buClr>
                <a:srgbClr val="000000"/>
              </a:buClr>
            </a:pPr>
            <a:r>
              <a:rPr lang="de-DE" sz="1800" b="0" strike="noStrike" spc="-1" dirty="0">
                <a:solidFill>
                  <a:srgbClr val="FFFFFF"/>
                </a:solidFill>
                <a:latin typeface="Avenir Next LT Pro"/>
              </a:rPr>
              <a:t>Nimmt für den Ausstrahlungsbereich</a:t>
            </a:r>
            <a:br>
              <a:rPr sz="1800" dirty="0"/>
            </a:br>
            <a:r>
              <a:rPr lang="de-DE" sz="1800" b="0" strike="noStrike" spc="-1" dirty="0">
                <a:solidFill>
                  <a:srgbClr val="FFFFFF"/>
                </a:solidFill>
                <a:latin typeface="Avenir Next LT Pro"/>
              </a:rPr>
              <a:t> </a:t>
            </a:r>
            <a:endParaRPr lang="de-DE" sz="1800" b="0" strike="noStrike" spc="-1" dirty="0">
              <a:solidFill>
                <a:srgbClr val="FFFFFF"/>
              </a:solidFill>
              <a:latin typeface="Arial"/>
            </a:endParaRPr>
          </a:p>
          <a:p>
            <a:pPr marL="171360" lvl="1" indent="-171360" defTabSz="800280">
              <a:lnSpc>
                <a:spcPct val="90000"/>
              </a:lnSpc>
              <a:spcAft>
                <a:spcPts val="269"/>
              </a:spcAft>
              <a:buClr>
                <a:srgbClr val="000000"/>
              </a:buClr>
              <a:buFont typeface="Symbol" charset="2"/>
              <a:buChar char=""/>
            </a:pPr>
            <a:r>
              <a:rPr lang="de-DE" sz="1800" b="0" strike="noStrike" spc="-1" dirty="0">
                <a:solidFill>
                  <a:srgbClr val="FFFFFF"/>
                </a:solidFill>
                <a:latin typeface="Avenir Next LT Pro"/>
              </a:rPr>
              <a:t>Seelsorge, </a:t>
            </a:r>
            <a:endParaRPr lang="de-DE" sz="1800" b="0" strike="noStrike" spc="-1" dirty="0">
              <a:solidFill>
                <a:srgbClr val="FFFFFF"/>
              </a:solidFill>
              <a:latin typeface="Arial"/>
            </a:endParaRPr>
          </a:p>
          <a:p>
            <a:pPr marL="171360" lvl="1" indent="-171360" defTabSz="800280">
              <a:lnSpc>
                <a:spcPct val="90000"/>
              </a:lnSpc>
              <a:spcAft>
                <a:spcPts val="269"/>
              </a:spcAft>
              <a:buClr>
                <a:srgbClr val="000000"/>
              </a:buClr>
              <a:buFont typeface="Symbol" charset="2"/>
              <a:buChar char=""/>
            </a:pPr>
            <a:r>
              <a:rPr lang="de-DE" sz="1800" b="0" strike="noStrike" spc="-1" dirty="0">
                <a:solidFill>
                  <a:srgbClr val="FFFFFF"/>
                </a:solidFill>
                <a:latin typeface="Avenir Next LT Pro"/>
              </a:rPr>
              <a:t>Gottesdienst,</a:t>
            </a:r>
            <a:endParaRPr lang="de-DE" sz="1800" b="0" strike="noStrike" spc="-1" dirty="0">
              <a:solidFill>
                <a:srgbClr val="FFFFFF"/>
              </a:solidFill>
              <a:latin typeface="Arial"/>
            </a:endParaRPr>
          </a:p>
          <a:p>
            <a:pPr marL="171360" lvl="1" indent="-171360" defTabSz="800280">
              <a:lnSpc>
                <a:spcPct val="90000"/>
              </a:lnSpc>
              <a:spcAft>
                <a:spcPts val="269"/>
              </a:spcAft>
              <a:buClr>
                <a:srgbClr val="000000"/>
              </a:buClr>
              <a:buFont typeface="Symbol" charset="2"/>
              <a:buChar char=""/>
            </a:pPr>
            <a:r>
              <a:rPr lang="de-DE" sz="1800" b="0" strike="noStrike" spc="-1" dirty="0">
                <a:solidFill>
                  <a:srgbClr val="FFFFFF"/>
                </a:solidFill>
                <a:latin typeface="Avenir Next LT Pro"/>
              </a:rPr>
              <a:t>Gemeindeaufbau,</a:t>
            </a:r>
            <a:endParaRPr lang="de-DE" sz="1800" b="0" strike="noStrike" spc="-1" dirty="0">
              <a:solidFill>
                <a:srgbClr val="FFFFFF"/>
              </a:solidFill>
              <a:latin typeface="Arial"/>
            </a:endParaRPr>
          </a:p>
          <a:p>
            <a:pPr marL="171360" lvl="1" indent="-171360" defTabSz="800280">
              <a:lnSpc>
                <a:spcPct val="90000"/>
              </a:lnSpc>
              <a:spcAft>
                <a:spcPts val="269"/>
              </a:spcAft>
              <a:buClr>
                <a:srgbClr val="000000"/>
              </a:buClr>
              <a:buFont typeface="Symbol" charset="2"/>
              <a:buChar char=""/>
            </a:pPr>
            <a:r>
              <a:rPr lang="de-DE" sz="1800" b="0" strike="noStrike" spc="-1" dirty="0">
                <a:solidFill>
                  <a:srgbClr val="FFFFFF"/>
                </a:solidFill>
                <a:latin typeface="Avenir Next LT Pro"/>
              </a:rPr>
              <a:t>Profilentwicklung </a:t>
            </a:r>
            <a:endParaRPr lang="de-DE" sz="1800" b="0" strike="noStrike" spc="-1" dirty="0">
              <a:solidFill>
                <a:srgbClr val="FFFFFF"/>
              </a:solidFill>
              <a:latin typeface="Arial"/>
            </a:endParaRPr>
          </a:p>
          <a:p>
            <a:pPr marL="0" lvl="1" defTabSz="800280">
              <a:lnSpc>
                <a:spcPct val="90000"/>
              </a:lnSpc>
              <a:spcAft>
                <a:spcPts val="269"/>
              </a:spcAft>
              <a:buClr>
                <a:srgbClr val="000000"/>
              </a:buClr>
            </a:pPr>
            <a:endParaRPr lang="de-DE" spc="-1" dirty="0">
              <a:solidFill>
                <a:srgbClr val="FFFFFF"/>
              </a:solidFill>
              <a:latin typeface="Avenir Next LT Pro"/>
            </a:endParaRPr>
          </a:p>
          <a:p>
            <a:pPr marL="0" lvl="1" defTabSz="800280">
              <a:lnSpc>
                <a:spcPct val="90000"/>
              </a:lnSpc>
              <a:spcAft>
                <a:spcPts val="269"/>
              </a:spcAft>
              <a:buClr>
                <a:srgbClr val="000000"/>
              </a:buClr>
            </a:pPr>
            <a:r>
              <a:rPr lang="de-DE" sz="1800" b="0" strike="noStrike" spc="-1" dirty="0">
                <a:solidFill>
                  <a:srgbClr val="FFFFFF"/>
                </a:solidFill>
                <a:latin typeface="Avenir Next LT Pro"/>
              </a:rPr>
              <a:t>in den Blick und ins Gebet</a:t>
            </a:r>
            <a:endParaRPr lang="de-DE" sz="1800" b="0" strike="noStrike" spc="-1" dirty="0">
              <a:solidFill>
                <a:srgbClr val="FFFFFF"/>
              </a:solidFill>
              <a:latin typeface="Arial"/>
            </a:endParaRPr>
          </a:p>
          <a:p>
            <a:pPr defTabSz="800280">
              <a:lnSpc>
                <a:spcPct val="90000"/>
              </a:lnSpc>
              <a:spcAft>
                <a:spcPts val="269"/>
              </a:spcAft>
            </a:pPr>
            <a:endParaRPr lang="de-DE" sz="1800" b="0" strike="noStrike" spc="-1" dirty="0">
              <a:solidFill>
                <a:srgbClr val="FFFFFF"/>
              </a:solidFill>
              <a:latin typeface="Arial"/>
            </a:endParaRPr>
          </a:p>
        </p:txBody>
      </p:sp>
      <p:sp>
        <p:nvSpPr>
          <p:cNvPr id="311" name="Rechteck: obere Ecken abgerundet 310"/>
          <p:cNvSpPr/>
          <p:nvPr/>
        </p:nvSpPr>
        <p:spPr>
          <a:xfrm>
            <a:off x="7909920" y="1937880"/>
            <a:ext cx="3600000" cy="4068000"/>
          </a:xfrm>
          <a:prstGeom prst="round2SameRect">
            <a:avLst>
              <a:gd name="adj1" fmla="val 8000"/>
              <a:gd name="adj2" fmla="val 0"/>
            </a:avLst>
          </a:prstGeom>
          <a:solidFill>
            <a:srgbClr val="355269">
              <a:alpha val="50000"/>
            </a:srgbClr>
          </a:solidFill>
          <a:ln w="12600">
            <a:noFill/>
          </a:ln>
        </p:spPr>
        <p:style>
          <a:lnRef idx="0">
            <a:scrgbClr r="0" g="0" b="0"/>
          </a:lnRef>
          <a:fillRef idx="0">
            <a:scrgbClr r="0" g="0" b="0"/>
          </a:fillRef>
          <a:effectRef idx="0">
            <a:scrgbClr r="0" g="0" b="0"/>
          </a:effectRef>
          <a:fontRef idx="minor"/>
        </p:style>
        <p:txBody>
          <a:bodyPr lIns="10080" tIns="30600" rIns="10080" bIns="10080" numCol="1" spcCol="1440" anchor="t">
            <a:noAutofit/>
          </a:bodyPr>
          <a:lstStyle/>
          <a:p>
            <a:pPr marL="57240" indent="-57240" defTabSz="355680">
              <a:lnSpc>
                <a:spcPct val="90000"/>
              </a:lnSpc>
              <a:spcAft>
                <a:spcPts val="119"/>
              </a:spcAft>
              <a:tabLst>
                <a:tab pos="0" algn="l"/>
              </a:tabLst>
            </a:pPr>
            <a:endParaRPr lang="de-DE" sz="800" b="0" strike="noStrike" spc="-1" dirty="0">
              <a:solidFill>
                <a:srgbClr val="FFFFFF"/>
              </a:solidFill>
              <a:latin typeface="Arial"/>
            </a:endParaRPr>
          </a:p>
          <a:p>
            <a:pPr marL="57240" indent="-57240" defTabSz="355680">
              <a:lnSpc>
                <a:spcPct val="90000"/>
              </a:lnSpc>
              <a:spcAft>
                <a:spcPts val="119"/>
              </a:spcAft>
              <a:tabLst>
                <a:tab pos="0" algn="l"/>
              </a:tabLst>
            </a:pPr>
            <a:endParaRPr lang="de-DE" sz="800" b="0" strike="noStrike" spc="-1" dirty="0">
              <a:solidFill>
                <a:srgbClr val="FFFFFF"/>
              </a:solidFill>
              <a:latin typeface="Arial"/>
            </a:endParaRPr>
          </a:p>
          <a:p>
            <a:pPr marL="57240" indent="-57240" defTabSz="355680">
              <a:lnSpc>
                <a:spcPct val="90000"/>
              </a:lnSpc>
              <a:spcAft>
                <a:spcPts val="119"/>
              </a:spcAft>
              <a:tabLst>
                <a:tab pos="0" algn="l"/>
              </a:tabLst>
            </a:pPr>
            <a:endParaRPr lang="de-DE" sz="800" spc="-1" dirty="0">
              <a:solidFill>
                <a:srgbClr val="FFFFFF"/>
              </a:solidFill>
              <a:latin typeface="Arial"/>
            </a:endParaRPr>
          </a:p>
          <a:p>
            <a:pPr marL="171360" lvl="1" indent="-171360" defTabSz="800280">
              <a:lnSpc>
                <a:spcPct val="90000"/>
              </a:lnSpc>
              <a:spcAft>
                <a:spcPts val="269"/>
              </a:spcAft>
              <a:buClr>
                <a:srgbClr val="000000"/>
              </a:buClr>
              <a:buFont typeface="Symbol" charset="2"/>
              <a:buChar char=""/>
            </a:pPr>
            <a:r>
              <a:rPr lang="de-DE" spc="-1" dirty="0">
                <a:solidFill>
                  <a:srgbClr val="FFFFFF"/>
                </a:solidFill>
                <a:latin typeface="Avenir Next LT Pro"/>
                <a:ea typeface="Arial Unicode MS"/>
              </a:rPr>
              <a:t>Eigenständige Verwaltung</a:t>
            </a:r>
            <a:endParaRPr lang="de-DE" spc="-1" dirty="0">
              <a:solidFill>
                <a:srgbClr val="FFFFFF"/>
              </a:solidFill>
            </a:endParaRPr>
          </a:p>
          <a:p>
            <a:pPr marL="171360" lvl="1" indent="-171360" defTabSz="800280">
              <a:lnSpc>
                <a:spcPct val="90000"/>
              </a:lnSpc>
              <a:spcAft>
                <a:spcPts val="269"/>
              </a:spcAft>
              <a:buClr>
                <a:srgbClr val="000000"/>
              </a:buClr>
              <a:buFont typeface="Symbol" charset="2"/>
              <a:buChar char=""/>
            </a:pPr>
            <a:r>
              <a:rPr lang="de-DE" spc="-1" dirty="0">
                <a:solidFill>
                  <a:srgbClr val="FFFFFF"/>
                </a:solidFill>
                <a:latin typeface="Avenir Next LT Pro"/>
                <a:ea typeface="Arial Unicode MS"/>
              </a:rPr>
              <a:t>keine Schließung von Kirchen</a:t>
            </a:r>
          </a:p>
          <a:p>
            <a:pPr marL="171360" lvl="1" indent="-171360" defTabSz="800280">
              <a:lnSpc>
                <a:spcPct val="90000"/>
              </a:lnSpc>
              <a:spcAft>
                <a:spcPts val="269"/>
              </a:spcAft>
              <a:buClr>
                <a:srgbClr val="000000"/>
              </a:buClr>
              <a:buFont typeface="Symbol" charset="2"/>
              <a:buChar char=""/>
            </a:pPr>
            <a:r>
              <a:rPr lang="de-DE" spc="-1" dirty="0">
                <a:solidFill>
                  <a:srgbClr val="FFFFFF"/>
                </a:solidFill>
                <a:latin typeface="Avenir Next LT Pro"/>
                <a:ea typeface="Arial Unicode MS"/>
              </a:rPr>
              <a:t>Unterstützung &amp; Kooperation</a:t>
            </a:r>
            <a:endParaRPr lang="de-DE" spc="-1" dirty="0">
              <a:solidFill>
                <a:srgbClr val="FFFFFF"/>
              </a:solidFill>
              <a:ea typeface="Arial Unicode MS"/>
            </a:endParaRPr>
          </a:p>
          <a:p>
            <a:pPr marL="0" lvl="1" defTabSz="800280">
              <a:lnSpc>
                <a:spcPct val="90000"/>
              </a:lnSpc>
              <a:spcAft>
                <a:spcPts val="269"/>
              </a:spcAft>
              <a:buClr>
                <a:srgbClr val="000000"/>
              </a:buClr>
              <a:tabLst>
                <a:tab pos="0" algn="l"/>
              </a:tabLst>
            </a:pPr>
            <a:r>
              <a:rPr lang="de-DE" spc="-1" dirty="0">
                <a:solidFill>
                  <a:srgbClr val="FFFFFF"/>
                </a:solidFill>
              </a:rPr>
              <a:t>	   vom Ausstrahlungsort 		   und vom Kirchenkreis</a:t>
            </a:r>
          </a:p>
          <a:p>
            <a:pPr marL="0" lvl="1" defTabSz="800280">
              <a:lnSpc>
                <a:spcPct val="90000"/>
              </a:lnSpc>
              <a:spcAft>
                <a:spcPts val="269"/>
              </a:spcAft>
              <a:buClr>
                <a:srgbClr val="000000"/>
              </a:buClr>
              <a:tabLst>
                <a:tab pos="0" algn="l"/>
              </a:tabLst>
            </a:pPr>
            <a:endParaRPr lang="de-DE" sz="1800" b="0" strike="noStrike" spc="-1" dirty="0">
              <a:solidFill>
                <a:srgbClr val="FFFFFF"/>
              </a:solidFill>
              <a:latin typeface="Arial"/>
            </a:endParaRPr>
          </a:p>
        </p:txBody>
      </p:sp>
      <p:sp>
        <p:nvSpPr>
          <p:cNvPr id="312" name="Rechteck: abgerundete Ecken 311"/>
          <p:cNvSpPr/>
          <p:nvPr/>
        </p:nvSpPr>
        <p:spPr>
          <a:xfrm>
            <a:off x="4320000" y="5220000"/>
            <a:ext cx="3240000" cy="720000"/>
          </a:xfrm>
          <a:prstGeom prst="roundRect">
            <a:avLst>
              <a:gd name="adj" fmla="val 16667"/>
            </a:avLst>
          </a:prstGeom>
          <a:solidFill>
            <a:srgbClr val="729FCF">
              <a:alpha val="50000"/>
            </a:srgbClr>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de-DE" sz="2400" b="0" strike="noStrike" spc="-1" dirty="0">
                <a:solidFill>
                  <a:srgbClr val="D4EA6B"/>
                </a:solidFill>
                <a:latin typeface="Arial"/>
              </a:rPr>
              <a:t>Geistlicher Rat</a:t>
            </a:r>
          </a:p>
        </p:txBody>
      </p:sp>
      <p:sp>
        <p:nvSpPr>
          <p:cNvPr id="313" name="Rechteck: abgerundete Ecken 312"/>
          <p:cNvSpPr/>
          <p:nvPr/>
        </p:nvSpPr>
        <p:spPr>
          <a:xfrm>
            <a:off x="360000" y="5220000"/>
            <a:ext cx="3240000" cy="720000"/>
          </a:xfrm>
          <a:prstGeom prst="roundRect">
            <a:avLst>
              <a:gd name="adj" fmla="val 16667"/>
            </a:avLst>
          </a:prstGeom>
          <a:solidFill>
            <a:srgbClr val="729FCF">
              <a:alpha val="50000"/>
            </a:srgbClr>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de-DE" sz="2400" b="0" strike="noStrike" spc="-1" dirty="0">
                <a:solidFill>
                  <a:srgbClr val="D4EA6B"/>
                </a:solidFill>
                <a:latin typeface="Arial"/>
              </a:rPr>
              <a:t>Einflussfaktoren</a:t>
            </a:r>
            <a:endParaRPr lang="de-DE" sz="2400" b="0" strike="noStrike" spc="-1" dirty="0">
              <a:solidFill>
                <a:srgbClr val="FFFFFF"/>
              </a:solidFill>
              <a:latin typeface="Arial"/>
            </a:endParaRPr>
          </a:p>
        </p:txBody>
      </p:sp>
      <p:sp>
        <p:nvSpPr>
          <p:cNvPr id="314" name="Rechteck: abgerundete Ecken 313"/>
          <p:cNvSpPr/>
          <p:nvPr/>
        </p:nvSpPr>
        <p:spPr>
          <a:xfrm>
            <a:off x="8100000" y="5220000"/>
            <a:ext cx="3240000" cy="720000"/>
          </a:xfrm>
          <a:prstGeom prst="roundRect">
            <a:avLst>
              <a:gd name="adj" fmla="val 16667"/>
            </a:avLst>
          </a:prstGeom>
          <a:solidFill>
            <a:srgbClr val="729FCF">
              <a:alpha val="50000"/>
            </a:srgbClr>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de-DE" sz="2400" b="0" strike="noStrike" spc="-1" dirty="0">
                <a:solidFill>
                  <a:srgbClr val="D4EA6B"/>
                </a:solidFill>
                <a:latin typeface="Arial"/>
              </a:rPr>
              <a:t>Zugeordnete Kirchengemeinde</a:t>
            </a:r>
          </a:p>
        </p:txBody>
      </p:sp>
    </p:spTree>
  </p:cSld>
  <p:clrMapOvr>
    <a:masterClrMapping/>
  </p:clrMapOvr>
  <p:transition spd="slow">
    <p:wip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12"/>
                                        </p:tgtEl>
                                        <p:attrNameLst>
                                          <p:attrName>style.visibility</p:attrName>
                                        </p:attrNameLst>
                                      </p:cBhvr>
                                      <p:to>
                                        <p:strVal val="visible"/>
                                      </p:to>
                                    </p:set>
                                    <p:animEffect transition="in" filter="fade">
                                      <p:cBhvr>
                                        <p:cTn id="27" dur="1000"/>
                                        <p:tgtEl>
                                          <p:spTgt spid="312"/>
                                        </p:tgtEl>
                                      </p:cBhvr>
                                    </p:animEffect>
                                    <p:anim calcmode="lin" valueType="num">
                                      <p:cBhvr>
                                        <p:cTn id="28" dur="1000" fill="hold"/>
                                        <p:tgtEl>
                                          <p:spTgt spid="312"/>
                                        </p:tgtEl>
                                        <p:attrNameLst>
                                          <p:attrName>ppt_x</p:attrName>
                                        </p:attrNameLst>
                                      </p:cBhvr>
                                      <p:tavLst>
                                        <p:tav tm="0">
                                          <p:val>
                                            <p:strVal val="#ppt_x"/>
                                          </p:val>
                                        </p:tav>
                                        <p:tav tm="100000">
                                          <p:val>
                                            <p:strVal val="#ppt_x"/>
                                          </p:val>
                                        </p:tav>
                                      </p:tavLst>
                                    </p:anim>
                                    <p:anim calcmode="lin" valueType="num">
                                      <p:cBhvr>
                                        <p:cTn id="29" dur="1000" fill="hold"/>
                                        <p:tgtEl>
                                          <p:spTgt spid="3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10"/>
                                        </p:tgtEl>
                                        <p:attrNameLst>
                                          <p:attrName>style.visibility</p:attrName>
                                        </p:attrNameLst>
                                      </p:cBhvr>
                                      <p:to>
                                        <p:strVal val="visible"/>
                                      </p:to>
                                    </p:set>
                                    <p:anim calcmode="lin" valueType="num">
                                      <p:cBhvr additive="base">
                                        <p:cTn id="34" dur="500" fill="hold"/>
                                        <p:tgtEl>
                                          <p:spTgt spid="310"/>
                                        </p:tgtEl>
                                        <p:attrNameLst>
                                          <p:attrName>ppt_x</p:attrName>
                                        </p:attrNameLst>
                                      </p:cBhvr>
                                      <p:tavLst>
                                        <p:tav tm="0">
                                          <p:val>
                                            <p:strVal val="#ppt_x"/>
                                          </p:val>
                                        </p:tav>
                                        <p:tav tm="100000">
                                          <p:val>
                                            <p:strVal val="#ppt_x"/>
                                          </p:val>
                                        </p:tav>
                                      </p:tavLst>
                                    </p:anim>
                                    <p:anim calcmode="lin" valueType="num">
                                      <p:cBhvr additive="base">
                                        <p:cTn id="35" dur="500" fill="hold"/>
                                        <p:tgtEl>
                                          <p:spTgt spid="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310" grpId="0" animBg="1"/>
      <p:bldP spid="311" grpId="0" animBg="1"/>
      <p:bldP spid="312" grpId="0" animBg="1"/>
      <p:bldP spid="3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Grafik 314"/>
          <p:cNvPicPr/>
          <p:nvPr/>
        </p:nvPicPr>
        <p:blipFill>
          <a:blip r:embed="rId2"/>
          <a:stretch/>
        </p:blipFill>
        <p:spPr>
          <a:xfrm>
            <a:off x="1080" y="360"/>
            <a:ext cx="12191400" cy="6857280"/>
          </a:xfrm>
          <a:prstGeom prst="rect">
            <a:avLst/>
          </a:prstGeom>
          <a:ln w="0">
            <a:noFill/>
          </a:ln>
        </p:spPr>
      </p:pic>
      <p:sp>
        <p:nvSpPr>
          <p:cNvPr id="316" name="Rechteck 315"/>
          <p:cNvSpPr/>
          <p:nvPr/>
        </p:nvSpPr>
        <p:spPr>
          <a:xfrm>
            <a:off x="1080" y="0"/>
            <a:ext cx="11700000" cy="6840000"/>
          </a:xfrm>
          <a:prstGeom prst="rect">
            <a:avLst/>
          </a:prstGeom>
          <a:gradFill rotWithShape="0">
            <a:gsLst>
              <a:gs pos="0">
                <a:srgbClr val="2A6099">
                  <a:alpha val="0"/>
                </a:srgbClr>
              </a:gs>
              <a:gs pos="50000">
                <a:srgbClr val="2A6099"/>
              </a:gs>
              <a:gs pos="100000">
                <a:srgbClr val="2A6099">
                  <a:alpha val="0"/>
                </a:srgbClr>
              </a:gs>
            </a:gsLst>
            <a:lin ang="5400000"/>
          </a:gra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u="sng" strike="noStrike" spc="-1">
              <a:solidFill>
                <a:srgbClr val="FFFFFF"/>
              </a:solidFill>
              <a:uFillTx/>
              <a:latin typeface="Arial"/>
            </a:endParaRPr>
          </a:p>
        </p:txBody>
      </p:sp>
      <p:sp>
        <p:nvSpPr>
          <p:cNvPr id="317" name="Ellipse 3"/>
          <p:cNvSpPr/>
          <p:nvPr/>
        </p:nvSpPr>
        <p:spPr>
          <a:xfrm>
            <a:off x="395640" y="2628000"/>
            <a:ext cx="2880000" cy="2880000"/>
          </a:xfrm>
          <a:prstGeom prst="ellipse">
            <a:avLst/>
          </a:prstGeom>
          <a:solidFill>
            <a:srgbClr val="355269">
              <a:alpha val="50000"/>
            </a:srgbClr>
          </a:solidFill>
          <a:ln w="12600">
            <a:solidFill>
              <a:srgbClr val="BBE33D"/>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rgbClr val="FFFFFF"/>
                </a:solidFill>
                <a:latin typeface="Arial"/>
              </a:rPr>
              <a:t>Körperschafts-</a:t>
            </a:r>
            <a:br>
              <a:rPr sz="1800"/>
            </a:br>
            <a:r>
              <a:rPr lang="de-DE" sz="1800" b="0" strike="noStrike" spc="-1">
                <a:solidFill>
                  <a:srgbClr val="FFFFFF"/>
                </a:solidFill>
                <a:latin typeface="Arial"/>
              </a:rPr>
              <a:t>rechtliche</a:t>
            </a:r>
          </a:p>
          <a:p>
            <a:pPr algn="ctr" defTabSz="914400">
              <a:lnSpc>
                <a:spcPct val="100000"/>
              </a:lnSpc>
            </a:pPr>
            <a:r>
              <a:rPr lang="de-DE" sz="1800" b="0" strike="noStrike" spc="-1">
                <a:solidFill>
                  <a:srgbClr val="FFFFFF"/>
                </a:solidFill>
                <a:latin typeface="Arial"/>
              </a:rPr>
              <a:t>Verantwortung </a:t>
            </a:r>
          </a:p>
          <a:p>
            <a:pPr algn="ctr" defTabSz="914400">
              <a:lnSpc>
                <a:spcPct val="100000"/>
              </a:lnSpc>
            </a:pPr>
            <a:r>
              <a:rPr lang="de-DE" sz="1800" b="0" strike="noStrike" spc="-1">
                <a:solidFill>
                  <a:srgbClr val="FFFFFF"/>
                </a:solidFill>
                <a:latin typeface="Arial"/>
              </a:rPr>
              <a:t>GKR</a:t>
            </a:r>
          </a:p>
        </p:txBody>
      </p:sp>
      <p:sp>
        <p:nvSpPr>
          <p:cNvPr id="318" name="Ellipse 8"/>
          <p:cNvSpPr/>
          <p:nvPr/>
        </p:nvSpPr>
        <p:spPr>
          <a:xfrm rot="21597600">
            <a:off x="8640720" y="2629080"/>
            <a:ext cx="2880000" cy="2877840"/>
          </a:xfrm>
          <a:prstGeom prst="ellipse">
            <a:avLst/>
          </a:prstGeom>
          <a:solidFill>
            <a:srgbClr val="355269">
              <a:alpha val="50000"/>
            </a:srgbClr>
          </a:solidFill>
          <a:ln w="12600">
            <a:solidFill>
              <a:srgbClr val="BBE33D"/>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rgbClr val="FFFFFF"/>
                </a:solidFill>
                <a:latin typeface="Arial"/>
              </a:rPr>
              <a:t>Geistliche </a:t>
            </a:r>
          </a:p>
          <a:p>
            <a:pPr algn="ctr" defTabSz="914400">
              <a:lnSpc>
                <a:spcPct val="100000"/>
              </a:lnSpc>
            </a:pPr>
            <a:r>
              <a:rPr lang="de-DE" sz="1800" b="0" strike="noStrike" spc="-1">
                <a:solidFill>
                  <a:srgbClr val="FFFFFF"/>
                </a:solidFill>
                <a:latin typeface="Arial"/>
              </a:rPr>
              <a:t>Verantwortung „Geistlicher Rat“</a:t>
            </a:r>
          </a:p>
        </p:txBody>
      </p:sp>
      <p:cxnSp>
        <p:nvCxnSpPr>
          <p:cNvPr id="319" name="Gerade Verbindung mit Pfeil 10"/>
          <p:cNvCxnSpPr>
            <a:stCxn id="317" idx="6"/>
            <a:endCxn id="318" idx="2"/>
          </p:cNvCxnSpPr>
          <p:nvPr/>
        </p:nvCxnSpPr>
        <p:spPr>
          <a:xfrm>
            <a:off x="3275640" y="4068000"/>
            <a:ext cx="5365800" cy="360"/>
          </a:xfrm>
          <a:prstGeom prst="straightConnector1">
            <a:avLst/>
          </a:prstGeom>
          <a:ln w="76320">
            <a:solidFill>
              <a:srgbClr val="BBE33D"/>
            </a:solidFill>
            <a:miter/>
            <a:headEnd type="triangle" w="med" len="med"/>
            <a:tailEnd type="triangle" w="med" len="med"/>
          </a:ln>
        </p:spPr>
      </p:cxnSp>
      <p:sp>
        <p:nvSpPr>
          <p:cNvPr id="320" name="Rechteck 11"/>
          <p:cNvSpPr/>
          <p:nvPr/>
        </p:nvSpPr>
        <p:spPr>
          <a:xfrm>
            <a:off x="4684320" y="3337560"/>
            <a:ext cx="2191680" cy="514440"/>
          </a:xfrm>
          <a:prstGeom prst="rect">
            <a:avLst/>
          </a:prstGeom>
          <a:solidFill>
            <a:srgbClr val="355269">
              <a:alpha val="50000"/>
            </a:srgbClr>
          </a:solidFill>
          <a:ln w="12600">
            <a:solidFill>
              <a:srgbClr val="BBE33D"/>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rgbClr val="FFFFFF"/>
                </a:solidFill>
                <a:latin typeface="Arial"/>
              </a:rPr>
              <a:t>voneinander lösen</a:t>
            </a:r>
          </a:p>
        </p:txBody>
      </p:sp>
      <p:sp>
        <p:nvSpPr>
          <p:cNvPr id="321" name="Rechteck 12"/>
          <p:cNvSpPr/>
          <p:nvPr/>
        </p:nvSpPr>
        <p:spPr>
          <a:xfrm>
            <a:off x="4684320" y="4248000"/>
            <a:ext cx="2191680" cy="514440"/>
          </a:xfrm>
          <a:prstGeom prst="rect">
            <a:avLst/>
          </a:prstGeom>
          <a:solidFill>
            <a:srgbClr val="355269">
              <a:alpha val="50000"/>
            </a:srgbClr>
          </a:solidFill>
          <a:ln w="12600">
            <a:solidFill>
              <a:srgbClr val="5EB91E"/>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rgbClr val="FFFFFF"/>
                </a:solidFill>
                <a:latin typeface="Arial"/>
              </a:rPr>
              <a:t>einander zuordnen</a:t>
            </a:r>
          </a:p>
        </p:txBody>
      </p:sp>
      <p:sp>
        <p:nvSpPr>
          <p:cNvPr id="322" name="Ellipse 20"/>
          <p:cNvSpPr/>
          <p:nvPr/>
        </p:nvSpPr>
        <p:spPr>
          <a:xfrm>
            <a:off x="3960000" y="900000"/>
            <a:ext cx="3676680" cy="1476360"/>
          </a:xfrm>
          <a:prstGeom prst="ellipse">
            <a:avLst/>
          </a:prstGeom>
          <a:solidFill>
            <a:srgbClr val="355269">
              <a:alpha val="50000"/>
            </a:srgbClr>
          </a:solidFill>
          <a:ln w="12600">
            <a:solidFill>
              <a:srgbClr val="BBE33D"/>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1800" b="0" strike="noStrike" spc="-1">
                <a:solidFill>
                  <a:srgbClr val="FFFFFF"/>
                </a:solidFill>
                <a:latin typeface="Arial"/>
              </a:rPr>
              <a:t>Kirchenkreis = Region</a:t>
            </a:r>
          </a:p>
          <a:p>
            <a:pPr algn="ctr" defTabSz="914400">
              <a:lnSpc>
                <a:spcPct val="100000"/>
              </a:lnSpc>
            </a:pPr>
            <a:r>
              <a:rPr lang="de-DE" sz="1800" b="0" strike="noStrike" spc="-1">
                <a:solidFill>
                  <a:srgbClr val="FFFFFF"/>
                </a:solidFill>
                <a:latin typeface="Arial"/>
              </a:rPr>
              <a:t>10 Ausstrahlungsorte und Bereiche</a:t>
            </a:r>
          </a:p>
        </p:txBody>
      </p:sp>
      <p:cxnSp>
        <p:nvCxnSpPr>
          <p:cNvPr id="323" name="Gerade Verbindung mit Pfeil 22"/>
          <p:cNvCxnSpPr>
            <a:stCxn id="322" idx="3"/>
            <a:endCxn id="317" idx="0"/>
          </p:cNvCxnSpPr>
          <p:nvPr/>
        </p:nvCxnSpPr>
        <p:spPr>
          <a:xfrm flipH="1">
            <a:off x="1835640" y="2160360"/>
            <a:ext cx="2662920" cy="468000"/>
          </a:xfrm>
          <a:prstGeom prst="straightConnector1">
            <a:avLst/>
          </a:prstGeom>
          <a:ln w="76320">
            <a:solidFill>
              <a:srgbClr val="BBE33D"/>
            </a:solidFill>
            <a:miter/>
            <a:tailEnd type="triangle" w="med" len="med"/>
          </a:ln>
        </p:spPr>
      </p:cxnSp>
      <p:cxnSp>
        <p:nvCxnSpPr>
          <p:cNvPr id="324" name="Gerade Verbindung mit Pfeil 24"/>
          <p:cNvCxnSpPr>
            <a:stCxn id="322" idx="5"/>
            <a:endCxn id="318" idx="0"/>
          </p:cNvCxnSpPr>
          <p:nvPr/>
        </p:nvCxnSpPr>
        <p:spPr>
          <a:xfrm>
            <a:off x="7098480" y="2160360"/>
            <a:ext cx="2982960" cy="468000"/>
          </a:xfrm>
          <a:prstGeom prst="straightConnector1">
            <a:avLst/>
          </a:prstGeom>
          <a:ln w="76320">
            <a:solidFill>
              <a:srgbClr val="BBE33D"/>
            </a:solidFill>
            <a:miter/>
            <a:tailEnd type="triangle" w="med" len="med"/>
          </a:ln>
        </p:spPr>
      </p:cxnSp>
      <p:sp>
        <p:nvSpPr>
          <p:cNvPr id="325" name="Pfeil: nach unten 25"/>
          <p:cNvSpPr/>
          <p:nvPr/>
        </p:nvSpPr>
        <p:spPr>
          <a:xfrm>
            <a:off x="5621040" y="4939560"/>
            <a:ext cx="335880" cy="586440"/>
          </a:xfrm>
          <a:prstGeom prst="downArrow">
            <a:avLst>
              <a:gd name="adj1" fmla="val 50000"/>
              <a:gd name="adj2" fmla="val 50000"/>
            </a:avLst>
          </a:prstGeom>
          <a:solidFill>
            <a:srgbClr val="BBE33D"/>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Avenir Next LT Pro"/>
            </a:endParaRPr>
          </a:p>
        </p:txBody>
      </p:sp>
      <p:sp>
        <p:nvSpPr>
          <p:cNvPr id="326" name="Scrollen: horizontal 26"/>
          <p:cNvSpPr/>
          <p:nvPr/>
        </p:nvSpPr>
        <p:spPr>
          <a:xfrm>
            <a:off x="180000" y="5571720"/>
            <a:ext cx="11340000" cy="1250280"/>
          </a:xfrm>
          <a:prstGeom prst="horizontalScroll">
            <a:avLst>
              <a:gd name="adj" fmla="val 12500"/>
            </a:avLst>
          </a:prstGeom>
          <a:solidFill>
            <a:srgbClr val="355269">
              <a:alpha val="50000"/>
            </a:srgbClr>
          </a:solidFill>
          <a:ln w="12600">
            <a:solidFill>
              <a:srgbClr val="BBE33D"/>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de-DE" sz="2000" b="0" strike="noStrike" spc="-1">
                <a:solidFill>
                  <a:srgbClr val="FFFFFF"/>
                </a:solidFill>
                <a:latin typeface="Arial"/>
              </a:rPr>
              <a:t>Der „Geistliche Rat“ hat sein eigenes Profil im jeweiligen Ausstrahlungsbereich </a:t>
            </a:r>
          </a:p>
          <a:p>
            <a:pPr algn="ctr" defTabSz="914400">
              <a:lnSpc>
                <a:spcPct val="100000"/>
              </a:lnSpc>
            </a:pPr>
            <a:r>
              <a:rPr lang="de-DE" sz="2000" b="0" strike="noStrike" spc="-1">
                <a:solidFill>
                  <a:srgbClr val="FFFFFF"/>
                </a:solidFill>
                <a:latin typeface="Arial"/>
              </a:rPr>
              <a:t>Er schaut immer darauf: Was haben andere davon, dass es uns gibt? </a:t>
            </a:r>
          </a:p>
          <a:p>
            <a:pPr algn="ctr" defTabSz="914400">
              <a:lnSpc>
                <a:spcPct val="100000"/>
              </a:lnSpc>
            </a:pPr>
            <a:r>
              <a:rPr lang="de-DE" sz="2000" b="0" strike="noStrike" spc="-1">
                <a:solidFill>
                  <a:srgbClr val="FFFFFF"/>
                </a:solidFill>
                <a:latin typeface="Arial"/>
              </a:rPr>
              <a:t>Der Kirchenkreis und die Gemeinden entwickeln mit dem GR eine geistliche Ausstrahlung</a:t>
            </a:r>
          </a:p>
        </p:txBody>
      </p:sp>
      <p:sp>
        <p:nvSpPr>
          <p:cNvPr id="327" name="PlaceHolder 1"/>
          <p:cNvSpPr>
            <a:spLocks noGrp="1"/>
          </p:cNvSpPr>
          <p:nvPr>
            <p:ph type="title"/>
          </p:nvPr>
        </p:nvSpPr>
        <p:spPr>
          <a:xfrm>
            <a:off x="1858680" y="0"/>
            <a:ext cx="8474400" cy="852120"/>
          </a:xfrm>
          <a:prstGeom prst="rect">
            <a:avLst/>
          </a:prstGeom>
          <a:noFill/>
          <a:ln w="0">
            <a:noFill/>
          </a:ln>
        </p:spPr>
        <p:txBody>
          <a:bodyPr lIns="91440" tIns="45720" rIns="91440" bIns="45720" anchor="b">
            <a:normAutofit/>
          </a:bodyPr>
          <a:lstStyle/>
          <a:p>
            <a:pPr indent="0" algn="ctr" defTabSz="914400">
              <a:lnSpc>
                <a:spcPct val="100000"/>
              </a:lnSpc>
              <a:buNone/>
            </a:pPr>
            <a:r>
              <a:rPr lang="de-DE" sz="4000" b="1" strike="noStrike" spc="-1" dirty="0">
                <a:solidFill>
                  <a:srgbClr val="92D050"/>
                </a:solidFill>
                <a:latin typeface="Arial"/>
              </a:rPr>
              <a:t>GKR &amp; Geistlicher Rat</a:t>
            </a:r>
            <a:endParaRPr lang="de-DE" sz="4000" b="0" strike="noStrike" spc="-1" dirty="0">
              <a:solidFill>
                <a:srgbClr val="92D050"/>
              </a:solidFill>
              <a:latin typeface="Arial"/>
            </a:endParaRPr>
          </a:p>
        </p:txBody>
      </p:sp>
    </p:spTree>
  </p:cSld>
  <p:clrMapOvr>
    <a:masterClrMapping/>
  </p:clrMapOvr>
  <p:transition spd="slow">
    <p:wip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nodeType="clickEffect">
                                  <p:stCondLst>
                                    <p:cond delay="0"/>
                                  </p:stCondLst>
                                  <p:childTnLst>
                                    <p:set>
                                      <p:cBhvr>
                                        <p:cTn id="10" dur="1" fill="hold">
                                          <p:stCondLst>
                                            <p:cond delay="0"/>
                                          </p:stCondLst>
                                        </p:cTn>
                                        <p:tgtEl>
                                          <p:spTgt spid="323"/>
                                        </p:tgtEl>
                                        <p:attrNameLst>
                                          <p:attrName>style.visibility</p:attrName>
                                        </p:attrNameLst>
                                      </p:cBhvr>
                                      <p:to>
                                        <p:strVal val="visible"/>
                                      </p:to>
                                    </p:set>
                                    <p:animEffect transition="in" filter="fade">
                                      <p:cBhvr additive="repl">
                                        <p:cTn id="11" dur="500"/>
                                        <p:tgtEl>
                                          <p:spTgt spid="3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fill="hold" nodeType="clickEffect">
                                  <p:stCondLst>
                                    <p:cond delay="0"/>
                                  </p:stCondLst>
                                  <p:childTnLst>
                                    <p:set>
                                      <p:cBhvr>
                                        <p:cTn id="15" dur="1" fill="hold">
                                          <p:stCondLst>
                                            <p:cond delay="0"/>
                                          </p:stCondLst>
                                        </p:cTn>
                                        <p:tgtEl>
                                          <p:spTgt spid="3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fill="hold" nodeType="clickEffect">
                                  <p:stCondLst>
                                    <p:cond delay="0"/>
                                  </p:stCondLst>
                                  <p:childTnLst>
                                    <p:set>
                                      <p:cBhvr>
                                        <p:cTn id="19" dur="1" fill="hold">
                                          <p:stCondLst>
                                            <p:cond delay="0"/>
                                          </p:stCondLst>
                                        </p:cTn>
                                        <p:tgtEl>
                                          <p:spTgt spid="324"/>
                                        </p:tgtEl>
                                        <p:attrNameLst>
                                          <p:attrName>style.visibility</p:attrName>
                                        </p:attrNameLst>
                                      </p:cBhvr>
                                      <p:to>
                                        <p:strVal val="visible"/>
                                      </p:to>
                                    </p:set>
                                    <p:animEffect transition="in" filter="fade">
                                      <p:cBhvr additive="repl">
                                        <p:cTn id="20" dur="500"/>
                                        <p:tgtEl>
                                          <p:spTgt spid="3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nodeType="clickEffect">
                                  <p:stCondLst>
                                    <p:cond delay="0"/>
                                  </p:stCondLst>
                                  <p:childTnLst>
                                    <p:set>
                                      <p:cBhvr>
                                        <p:cTn id="24" dur="1" fill="hold">
                                          <p:stCondLst>
                                            <p:cond delay="0"/>
                                          </p:stCondLst>
                                        </p:cTn>
                                        <p:tgtEl>
                                          <p:spTgt spid="318"/>
                                        </p:tgtEl>
                                        <p:attrNameLst>
                                          <p:attrName>style.visibility</p:attrName>
                                        </p:attrNameLst>
                                      </p:cBhvr>
                                      <p:to>
                                        <p:strVal val="visible"/>
                                      </p:to>
                                    </p:set>
                                    <p:animEffect transition="in" filter="fade">
                                      <p:cBhvr additive="repl">
                                        <p:cTn id="25" dur="500"/>
                                        <p:tgtEl>
                                          <p:spTgt spid="3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nodeType="clickEffect">
                                  <p:stCondLst>
                                    <p:cond delay="0"/>
                                  </p:stCondLst>
                                  <p:childTnLst>
                                    <p:set>
                                      <p:cBhvr>
                                        <p:cTn id="29" dur="1" fill="hold">
                                          <p:stCondLst>
                                            <p:cond delay="0"/>
                                          </p:stCondLst>
                                        </p:cTn>
                                        <p:tgtEl>
                                          <p:spTgt spid="319"/>
                                        </p:tgtEl>
                                        <p:attrNameLst>
                                          <p:attrName>style.visibility</p:attrName>
                                        </p:attrNameLst>
                                      </p:cBhvr>
                                      <p:to>
                                        <p:strVal val="visible"/>
                                      </p:to>
                                    </p:set>
                                    <p:animEffect transition="in" filter="fade">
                                      <p:cBhvr additive="repl">
                                        <p:cTn id="30" dur="500"/>
                                        <p:tgtEl>
                                          <p:spTgt spid="3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nodeType="clickEffect">
                                  <p:stCondLst>
                                    <p:cond delay="0"/>
                                  </p:stCondLst>
                                  <p:childTnLst>
                                    <p:set>
                                      <p:cBhvr>
                                        <p:cTn id="34" dur="1" fill="hold">
                                          <p:stCondLst>
                                            <p:cond delay="0"/>
                                          </p:stCondLst>
                                        </p:cTn>
                                        <p:tgtEl>
                                          <p:spTgt spid="320"/>
                                        </p:tgtEl>
                                        <p:attrNameLst>
                                          <p:attrName>style.visibility</p:attrName>
                                        </p:attrNameLst>
                                      </p:cBhvr>
                                      <p:to>
                                        <p:strVal val="visible"/>
                                      </p:to>
                                    </p:set>
                                    <p:animEffect transition="in" filter="fade">
                                      <p:cBhvr additive="repl">
                                        <p:cTn id="35" dur="500"/>
                                        <p:tgtEl>
                                          <p:spTgt spid="3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fill="hold" nodeType="clickEffect">
                                  <p:stCondLst>
                                    <p:cond delay="0"/>
                                  </p:stCondLst>
                                  <p:childTnLst>
                                    <p:set>
                                      <p:cBhvr>
                                        <p:cTn id="39" dur="1" fill="hold">
                                          <p:stCondLst>
                                            <p:cond delay="0"/>
                                          </p:stCondLst>
                                        </p:cTn>
                                        <p:tgtEl>
                                          <p:spTgt spid="321"/>
                                        </p:tgtEl>
                                        <p:attrNameLst>
                                          <p:attrName>style.visibility</p:attrName>
                                        </p:attrNameLst>
                                      </p:cBhvr>
                                      <p:to>
                                        <p:strVal val="visible"/>
                                      </p:to>
                                    </p:set>
                                    <p:animEffect transition="in" filter="fade">
                                      <p:cBhvr additive="repl">
                                        <p:cTn id="40" dur="500"/>
                                        <p:tgtEl>
                                          <p:spTgt spid="3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fill="hold" nodeType="clickEffect">
                                  <p:stCondLst>
                                    <p:cond delay="0"/>
                                  </p:stCondLst>
                                  <p:childTnLst>
                                    <p:set>
                                      <p:cBhvr>
                                        <p:cTn id="44" dur="1" fill="hold">
                                          <p:stCondLst>
                                            <p:cond delay="0"/>
                                          </p:stCondLst>
                                        </p:cTn>
                                        <p:tgtEl>
                                          <p:spTgt spid="325"/>
                                        </p:tgtEl>
                                        <p:attrNameLst>
                                          <p:attrName>style.visibility</p:attrName>
                                        </p:attrNameLst>
                                      </p:cBhvr>
                                      <p:to>
                                        <p:strVal val="visible"/>
                                      </p:to>
                                    </p:set>
                                    <p:animEffect transition="in" filter="fade">
                                      <p:cBhvr additive="repl">
                                        <p:cTn id="45" dur="500"/>
                                        <p:tgtEl>
                                          <p:spTgt spid="3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fill="hold" nodeType="clickEffect">
                                  <p:stCondLst>
                                    <p:cond delay="0"/>
                                  </p:stCondLst>
                                  <p:childTnLst>
                                    <p:set>
                                      <p:cBhvr>
                                        <p:cTn id="49" dur="1" fill="hold">
                                          <p:stCondLst>
                                            <p:cond delay="0"/>
                                          </p:stCondLst>
                                        </p:cTn>
                                        <p:tgtEl>
                                          <p:spTgt spid="326"/>
                                        </p:tgtEl>
                                        <p:attrNameLst>
                                          <p:attrName>style.visibility</p:attrName>
                                        </p:attrNameLst>
                                      </p:cBhvr>
                                      <p:to>
                                        <p:strVal val="visible"/>
                                      </p:to>
                                    </p:set>
                                    <p:animEffect transition="in" filter="fade">
                                      <p:cBhvr additive="repl">
                                        <p:cTn id="50"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ocaVTI">
  <a:themeElements>
    <a:clrScheme name="Custom 101">
      <a:dk1>
        <a:srgbClr val="000000"/>
      </a:dk1>
      <a:lt1>
        <a:srgbClr val="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RocaVTI">
  <a:themeElements>
    <a:clrScheme name="Custom 101">
      <a:dk1>
        <a:srgbClr val="000000"/>
      </a:dk1>
      <a:lt1>
        <a:srgbClr val="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RocaVTI">
  <a:themeElements>
    <a:clrScheme name="Custom 101">
      <a:dk1>
        <a:srgbClr val="000000"/>
      </a:dk1>
      <a:lt1>
        <a:srgbClr val="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RocaVTI">
  <a:themeElements>
    <a:clrScheme name="Custom 101">
      <a:dk1>
        <a:srgbClr val="000000"/>
      </a:dk1>
      <a:lt1>
        <a:srgbClr val="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87DB45CEF8C634A8BDE54071BB846F9" ma:contentTypeVersion="20" ma:contentTypeDescription="Ein neues Dokument erstellen." ma:contentTypeScope="" ma:versionID="fb4a18153bedb33dfc430753fc4c1b2d">
  <xsd:schema xmlns:xsd="http://www.w3.org/2001/XMLSchema" xmlns:xs="http://www.w3.org/2001/XMLSchema" xmlns:p="http://schemas.microsoft.com/office/2006/metadata/properties" xmlns:ns1="http://schemas.microsoft.com/sharepoint/v3" xmlns:ns2="421683fe-80fc-4be5-a8e3-712328985873" xmlns:ns3="6767f1f0-a906-43ac-853d-97b584a2d953" targetNamespace="http://schemas.microsoft.com/office/2006/metadata/properties" ma:root="true" ma:fieldsID="be7761cb84f174181d9bcc22f086004d" ns1:_="" ns2:_="" ns3:_="">
    <xsd:import namespace="http://schemas.microsoft.com/sharepoint/v3"/>
    <xsd:import namespace="421683fe-80fc-4be5-a8e3-712328985873"/>
    <xsd:import namespace="6767f1f0-a906-43ac-853d-97b584a2d9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Eigenschaften der einheitlichen Compliancerichtlinie" ma:hidden="true" ma:internalName="_ip_UnifiedCompliancePolicyProperties">
      <xsd:simpleType>
        <xsd:restriction base="dms:Note"/>
      </xsd:simpleType>
    </xsd:element>
    <xsd:element name="_ip_UnifiedCompliancePolicyUIAction" ma:index="25"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683fe-80fc-4be5-a8e3-7123289858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bc82a5e9-bc54-4378-98ce-2bfc2f030b3b"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67f1f0-a906-43ac-853d-97b584a2d953"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a5f02023-bc3c-457d-a3f6-f0a2e5699855}" ma:internalName="TaxCatchAll" ma:showField="CatchAllData" ma:web="6767f1f0-a906-43ac-853d-97b584a2d9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21683fe-80fc-4be5-a8e3-712328985873">
      <Terms xmlns="http://schemas.microsoft.com/office/infopath/2007/PartnerControls"/>
    </lcf76f155ced4ddcb4097134ff3c332f>
    <TaxCatchAll xmlns="6767f1f0-a906-43ac-853d-97b584a2d953" xsi:nil="true"/>
  </documentManagement>
</p:properties>
</file>

<file path=customXml/itemProps1.xml><?xml version="1.0" encoding="utf-8"?>
<ds:datastoreItem xmlns:ds="http://schemas.openxmlformats.org/officeDocument/2006/customXml" ds:itemID="{F2974AFA-D30D-489D-A031-56314E8C51F5}">
  <ds:schemaRefs>
    <ds:schemaRef ds:uri="http://schemas.microsoft.com/sharepoint/v3/contenttype/forms"/>
  </ds:schemaRefs>
</ds:datastoreItem>
</file>

<file path=customXml/itemProps2.xml><?xml version="1.0" encoding="utf-8"?>
<ds:datastoreItem xmlns:ds="http://schemas.openxmlformats.org/officeDocument/2006/customXml" ds:itemID="{B417BF1C-B25A-4A09-92A3-FA383EE4A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1683fe-80fc-4be5-a8e3-712328985873"/>
    <ds:schemaRef ds:uri="6767f1f0-a906-43ac-853d-97b584a2d9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CFF4ED-5C4D-4D70-A44B-78C03D98C4CB}">
  <ds:schemaRefs>
    <ds:schemaRef ds:uri="http://schemas.microsoft.com/office/2006/metadata/properties"/>
    <ds:schemaRef ds:uri="http://schemas.microsoft.com/office/infopath/2007/PartnerControls"/>
    <ds:schemaRef ds:uri="http://schemas.microsoft.com/sharepoint/v3"/>
    <ds:schemaRef ds:uri="421683fe-80fc-4be5-a8e3-712328985873"/>
    <ds:schemaRef ds:uri="6767f1f0-a906-43ac-853d-97b584a2d953"/>
  </ds:schemaRefs>
</ds:datastoreItem>
</file>

<file path=docProps/app.xml><?xml version="1.0" encoding="utf-8"?>
<Properties xmlns="http://schemas.openxmlformats.org/officeDocument/2006/extended-properties" xmlns:vt="http://schemas.openxmlformats.org/officeDocument/2006/docPropsVTypes">
  <Template/>
  <TotalTime>0</TotalTime>
  <Words>911</Words>
  <Application>Microsoft Office PowerPoint</Application>
  <PresentationFormat>Breitbild</PresentationFormat>
  <Paragraphs>182</Paragraphs>
  <Slides>17</Slides>
  <Notes>0</Notes>
  <HiddenSlides>0</HiddenSlides>
  <MMClips>0</MMClips>
  <ScaleCrop>false</ScaleCrop>
  <HeadingPairs>
    <vt:vector size="6" baseType="variant">
      <vt:variant>
        <vt:lpstr>Verwendete Schriftarten</vt:lpstr>
      </vt:variant>
      <vt:variant>
        <vt:i4>8</vt:i4>
      </vt:variant>
      <vt:variant>
        <vt:lpstr>Design</vt:lpstr>
      </vt:variant>
      <vt:variant>
        <vt:i4>4</vt:i4>
      </vt:variant>
      <vt:variant>
        <vt:lpstr>Folientitel</vt:lpstr>
      </vt:variant>
      <vt:variant>
        <vt:i4>17</vt:i4>
      </vt:variant>
    </vt:vector>
  </HeadingPairs>
  <TitlesOfParts>
    <vt:vector size="29" baseType="lpstr">
      <vt:lpstr>Arial</vt:lpstr>
      <vt:lpstr>Arial Unicode MS</vt:lpstr>
      <vt:lpstr>Avenir Next LT Pro</vt:lpstr>
      <vt:lpstr>Avenir Next LT Pro Light</vt:lpstr>
      <vt:lpstr>Georgia Pro Semibold</vt:lpstr>
      <vt:lpstr>Symbol</vt:lpstr>
      <vt:lpstr>Times New Roman</vt:lpstr>
      <vt:lpstr>Wingdings</vt:lpstr>
      <vt:lpstr>RocaVTI</vt:lpstr>
      <vt:lpstr>RocaVTI</vt:lpstr>
      <vt:lpstr>RocaVTI</vt:lpstr>
      <vt:lpstr>RocaVTI</vt:lpstr>
      <vt:lpstr>Die Entwicklung  des Kirchenkreises Gera</vt:lpstr>
      <vt:lpstr>Die Entwicklung  des Kirchenkreises Gera</vt:lpstr>
      <vt:lpstr>PowerPoint-Präsentation</vt:lpstr>
      <vt:lpstr>PowerPoint-Präsentation</vt:lpstr>
      <vt:lpstr>Unser Konzept - Die Grundsätze</vt:lpstr>
      <vt:lpstr>Die Ausstrahlungsorte</vt:lpstr>
      <vt:lpstr>Kriterien für einen Ausstrahlungsort</vt:lpstr>
      <vt:lpstr>Der Ausstrahlungsbereich</vt:lpstr>
      <vt:lpstr>GKR &amp; Geistlicher Rat</vt:lpstr>
      <vt:lpstr>Hand in Hand</vt:lpstr>
      <vt:lpstr>Ausblick und Aufgaben </vt:lpstr>
      <vt:lpstr>PowerPoint-Präsentation</vt:lpstr>
      <vt:lpstr>PowerPoint-Präsentation</vt:lpstr>
      <vt:lpstr>Was noch zu sagen wäre </vt:lpstr>
      <vt:lpstr>Vielen Dank</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Strukturentwicklung im Ev. Kirchenkreis Gera</dc:title>
  <dc:subject/>
  <dc:creator>Friederike Kurzke</dc:creator>
  <dc:description/>
  <cp:lastModifiedBy>Kessler, Leonore</cp:lastModifiedBy>
  <cp:revision>113</cp:revision>
  <cp:lastPrinted>2024-10-25T13:20:33Z</cp:lastPrinted>
  <dcterms:created xsi:type="dcterms:W3CDTF">2023-10-09T11:53:44Z</dcterms:created>
  <dcterms:modified xsi:type="dcterms:W3CDTF">2025-04-14T07:47:45Z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a795ab-15c1-4914-8920-a78e51f91a87_ActionId">
    <vt:lpwstr>e9a8811f-b1bf-4a17-b7f3-c880352738c1</vt:lpwstr>
  </property>
  <property fmtid="{D5CDD505-2E9C-101B-9397-08002B2CF9AE}" pid="3" name="MSIP_Label_3ba795ab-15c1-4914-8920-a78e51f91a87_ContentBits">
    <vt:lpwstr>0</vt:lpwstr>
  </property>
  <property fmtid="{D5CDD505-2E9C-101B-9397-08002B2CF9AE}" pid="4" name="MSIP_Label_3ba795ab-15c1-4914-8920-a78e51f91a87_Enabled">
    <vt:lpwstr>true</vt:lpwstr>
  </property>
  <property fmtid="{D5CDD505-2E9C-101B-9397-08002B2CF9AE}" pid="5" name="MSIP_Label_3ba795ab-15c1-4914-8920-a78e51f91a87_Method">
    <vt:lpwstr>Privileged</vt:lpwstr>
  </property>
  <property fmtid="{D5CDD505-2E9C-101B-9397-08002B2CF9AE}" pid="6" name="MSIP_Label_3ba795ab-15c1-4914-8920-a78e51f91a87_Name">
    <vt:lpwstr>Öffentlich</vt:lpwstr>
  </property>
  <property fmtid="{D5CDD505-2E9C-101B-9397-08002B2CF9AE}" pid="7" name="MSIP_Label_3ba795ab-15c1-4914-8920-a78e51f91a87_SetDate">
    <vt:lpwstr>2023-10-24T16:46:15Z</vt:lpwstr>
  </property>
  <property fmtid="{D5CDD505-2E9C-101B-9397-08002B2CF9AE}" pid="8" name="MSIP_Label_3ba795ab-15c1-4914-8920-a78e51f91a87_SiteId">
    <vt:lpwstr>9718df16-43e4-4a4a-825a-018a63803d22</vt:lpwstr>
  </property>
  <property fmtid="{D5CDD505-2E9C-101B-9397-08002B2CF9AE}" pid="9" name="PresentationFormat">
    <vt:lpwstr>Breitbild</vt:lpwstr>
  </property>
  <property fmtid="{D5CDD505-2E9C-101B-9397-08002B2CF9AE}" pid="10" name="Slides">
    <vt:r8>12</vt:r8>
  </property>
  <property fmtid="{D5CDD505-2E9C-101B-9397-08002B2CF9AE}" pid="11" name="ContentTypeId">
    <vt:lpwstr>0x010100887DB45CEF8C634A8BDE54071BB846F9</vt:lpwstr>
  </property>
</Properties>
</file>